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59" r:id="rId1"/>
  </p:sldMasterIdLst>
  <p:notesMasterIdLst>
    <p:notesMasterId r:id="rId4"/>
  </p:notesMasterIdLst>
  <p:handoutMasterIdLst>
    <p:handoutMasterId r:id="rId5"/>
  </p:handoutMasterIdLst>
  <p:sldIdLst>
    <p:sldId id="1020" r:id="rId2"/>
    <p:sldId id="1021" r:id="rId3"/>
  </p:sldIdLst>
  <p:sldSz cx="9144000" cy="6858000" type="screen4x3"/>
  <p:notesSz cx="6950075" cy="9236075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57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01" userDrawn="1">
          <p15:clr>
            <a:srgbClr val="A4A3A4"/>
          </p15:clr>
        </p15:guide>
        <p15:guide id="2" pos="2281" userDrawn="1">
          <p15:clr>
            <a:srgbClr val="A4A3A4"/>
          </p15:clr>
        </p15:guide>
        <p15:guide id="3" orient="horz" pos="2957" userDrawn="1">
          <p15:clr>
            <a:srgbClr val="A4A3A4"/>
          </p15:clr>
        </p15:guide>
        <p15:guide id="4" pos="2237" userDrawn="1">
          <p15:clr>
            <a:srgbClr val="A4A3A4"/>
          </p15:clr>
        </p15:guide>
        <p15:guide id="5" pos="2300" userDrawn="1">
          <p15:clr>
            <a:srgbClr val="A4A3A4"/>
          </p15:clr>
        </p15:guide>
        <p15:guide id="6" pos="2256" userDrawn="1">
          <p15:clr>
            <a:srgbClr val="A4A3A4"/>
          </p15:clr>
        </p15:guide>
        <p15:guide id="7" pos="2282" userDrawn="1">
          <p15:clr>
            <a:srgbClr val="A4A3A4"/>
          </p15:clr>
        </p15:guide>
        <p15:guide id="8" pos="2236" userDrawn="1">
          <p15:clr>
            <a:srgbClr val="A4A3A4"/>
          </p15:clr>
        </p15:guide>
        <p15:guide id="9" pos="2301" userDrawn="1">
          <p15:clr>
            <a:srgbClr val="A4A3A4"/>
          </p15:clr>
        </p15:guide>
        <p15:guide id="10" pos="2257" userDrawn="1">
          <p15:clr>
            <a:srgbClr val="A4A3A4"/>
          </p15:clr>
        </p15:guide>
        <p15:guide id="11" pos="2262" userDrawn="1">
          <p15:clr>
            <a:srgbClr val="A4A3A4"/>
          </p15:clr>
        </p15:guide>
        <p15:guide id="12" pos="2218" userDrawn="1">
          <p15:clr>
            <a:srgbClr val="A4A3A4"/>
          </p15:clr>
        </p15:guide>
        <p15:guide id="13" pos="2263" userDrawn="1">
          <p15:clr>
            <a:srgbClr val="A4A3A4"/>
          </p15:clr>
        </p15:guide>
        <p15:guide id="14" pos="2217" userDrawn="1">
          <p15:clr>
            <a:srgbClr val="A4A3A4"/>
          </p15:clr>
        </p15:guide>
        <p15:guide id="15" pos="2238" userDrawn="1">
          <p15:clr>
            <a:srgbClr val="A4A3A4"/>
          </p15:clr>
        </p15:guide>
        <p15:guide id="16" orient="horz" pos="2972">
          <p15:clr>
            <a:srgbClr val="A4A3A4"/>
          </p15:clr>
        </p15:guide>
        <p15:guide id="17" orient="horz" pos="2928">
          <p15:clr>
            <a:srgbClr val="A4A3A4"/>
          </p15:clr>
        </p15:guide>
        <p15:guide id="18" pos="2202">
          <p15:clr>
            <a:srgbClr val="A4A3A4"/>
          </p15:clr>
        </p15:guide>
        <p15:guide id="19" pos="2160">
          <p15:clr>
            <a:srgbClr val="A4A3A4"/>
          </p15:clr>
        </p15:guide>
        <p15:guide id="20" pos="2221">
          <p15:clr>
            <a:srgbClr val="A4A3A4"/>
          </p15:clr>
        </p15:guide>
        <p15:guide id="21" pos="2178">
          <p15:clr>
            <a:srgbClr val="A4A3A4"/>
          </p15:clr>
        </p15:guide>
        <p15:guide id="22" pos="2203">
          <p15:clr>
            <a:srgbClr val="A4A3A4"/>
          </p15:clr>
        </p15:guide>
        <p15:guide id="23" pos="2159">
          <p15:clr>
            <a:srgbClr val="A4A3A4"/>
          </p15:clr>
        </p15:guide>
        <p15:guide id="24" pos="2222">
          <p15:clr>
            <a:srgbClr val="A4A3A4"/>
          </p15:clr>
        </p15:guide>
        <p15:guide id="25" pos="2179">
          <p15:clr>
            <a:srgbClr val="A4A3A4"/>
          </p15:clr>
        </p15:guide>
        <p15:guide id="26" pos="2184">
          <p15:clr>
            <a:srgbClr val="A4A3A4"/>
          </p15:clr>
        </p15:guide>
        <p15:guide id="27" pos="2142">
          <p15:clr>
            <a:srgbClr val="A4A3A4"/>
          </p15:clr>
        </p15:guide>
        <p15:guide id="28" pos="2185">
          <p15:clr>
            <a:srgbClr val="A4A3A4"/>
          </p15:clr>
        </p15:guide>
        <p15:guide id="29" pos="2141">
          <p15:clr>
            <a:srgbClr val="A4A3A4"/>
          </p15:clr>
        </p15:guide>
        <p15:guide id="30" pos="2161">
          <p15:clr>
            <a:srgbClr val="A4A3A4"/>
          </p15:clr>
        </p15:guide>
        <p15:guide id="31" orient="horz" pos="2982">
          <p15:clr>
            <a:srgbClr val="A4A3A4"/>
          </p15:clr>
        </p15:guide>
        <p15:guide id="32" orient="horz" pos="2938">
          <p15:clr>
            <a:srgbClr val="A4A3A4"/>
          </p15:clr>
        </p15:guide>
        <p15:guide id="33" orient="horz" pos="2953">
          <p15:clr>
            <a:srgbClr val="A4A3A4"/>
          </p15:clr>
        </p15:guide>
        <p15:guide id="34" orient="horz" pos="2909">
          <p15:clr>
            <a:srgbClr val="A4A3A4"/>
          </p15:clr>
        </p15:guide>
        <p15:guide id="35" pos="2332">
          <p15:clr>
            <a:srgbClr val="A4A3A4"/>
          </p15:clr>
        </p15:guide>
        <p15:guide id="36" pos="2287">
          <p15:clr>
            <a:srgbClr val="A4A3A4"/>
          </p15:clr>
        </p15:guide>
        <p15:guide id="37" pos="2351">
          <p15:clr>
            <a:srgbClr val="A4A3A4"/>
          </p15:clr>
        </p15:guide>
        <p15:guide id="38" pos="2306">
          <p15:clr>
            <a:srgbClr val="A4A3A4"/>
          </p15:clr>
        </p15:guide>
        <p15:guide id="39" pos="2333">
          <p15:clr>
            <a:srgbClr val="A4A3A4"/>
          </p15:clr>
        </p15:guide>
        <p15:guide id="40" pos="2286">
          <p15:clr>
            <a:srgbClr val="A4A3A4"/>
          </p15:clr>
        </p15:guide>
        <p15:guide id="41" pos="2352">
          <p15:clr>
            <a:srgbClr val="A4A3A4"/>
          </p15:clr>
        </p15:guide>
        <p15:guide id="42" pos="2307">
          <p15:clr>
            <a:srgbClr val="A4A3A4"/>
          </p15:clr>
        </p15:guide>
        <p15:guide id="43" pos="2312">
          <p15:clr>
            <a:srgbClr val="A4A3A4"/>
          </p15:clr>
        </p15:guide>
        <p15:guide id="44" pos="2267">
          <p15:clr>
            <a:srgbClr val="A4A3A4"/>
          </p15:clr>
        </p15:guide>
        <p15:guide id="45" pos="2313">
          <p15:clr>
            <a:srgbClr val="A4A3A4"/>
          </p15:clr>
        </p15:guide>
        <p15:guide id="46" pos="2266">
          <p15:clr>
            <a:srgbClr val="A4A3A4"/>
          </p15:clr>
        </p15:guide>
        <p15:guide id="47" pos="2288">
          <p15:clr>
            <a:srgbClr val="A4A3A4"/>
          </p15:clr>
        </p15:guide>
        <p15:guide id="48" pos="2251">
          <p15:clr>
            <a:srgbClr val="A4A3A4"/>
          </p15:clr>
        </p15:guide>
        <p15:guide id="49" pos="2208">
          <p15:clr>
            <a:srgbClr val="A4A3A4"/>
          </p15:clr>
        </p15:guide>
        <p15:guide id="50" pos="2270">
          <p15:clr>
            <a:srgbClr val="A4A3A4"/>
          </p15:clr>
        </p15:guide>
        <p15:guide id="51" pos="2226">
          <p15:clr>
            <a:srgbClr val="A4A3A4"/>
          </p15:clr>
        </p15:guide>
        <p15:guide id="52" pos="2252">
          <p15:clr>
            <a:srgbClr val="A4A3A4"/>
          </p15:clr>
        </p15:guide>
        <p15:guide id="53" pos="2207">
          <p15:clr>
            <a:srgbClr val="A4A3A4"/>
          </p15:clr>
        </p15:guide>
        <p15:guide id="54" pos="2271">
          <p15:clr>
            <a:srgbClr val="A4A3A4"/>
          </p15:clr>
        </p15:guide>
        <p15:guide id="55" pos="2227">
          <p15:clr>
            <a:srgbClr val="A4A3A4"/>
          </p15:clr>
        </p15:guide>
        <p15:guide id="56" pos="2233">
          <p15:clr>
            <a:srgbClr val="A4A3A4"/>
          </p15:clr>
        </p15:guide>
        <p15:guide id="57" pos="2190">
          <p15:clr>
            <a:srgbClr val="A4A3A4"/>
          </p15:clr>
        </p15:guide>
        <p15:guide id="58" pos="2234">
          <p15:clr>
            <a:srgbClr val="A4A3A4"/>
          </p15:clr>
        </p15:guide>
        <p15:guide id="59" pos="2189">
          <p15:clr>
            <a:srgbClr val="A4A3A4"/>
          </p15:clr>
        </p15:guide>
        <p15:guide id="60" pos="2209">
          <p15:clr>
            <a:srgbClr val="A4A3A4"/>
          </p15:clr>
        </p15:guide>
        <p15:guide id="61" pos="2261">
          <p15:clr>
            <a:srgbClr val="A4A3A4"/>
          </p15:clr>
        </p15:guide>
        <p15:guide id="62" pos="2280">
          <p15:clr>
            <a:srgbClr val="A4A3A4"/>
          </p15:clr>
        </p15:guide>
        <p15:guide id="63" pos="2216">
          <p15:clr>
            <a:srgbClr val="A4A3A4"/>
          </p15:clr>
        </p15:guide>
        <p15:guide id="64" pos="2243">
          <p15:clr>
            <a:srgbClr val="A4A3A4"/>
          </p15:clr>
        </p15:guide>
        <p15:guide id="65" pos="2199">
          <p15:clr>
            <a:srgbClr val="A4A3A4"/>
          </p15:clr>
        </p15:guide>
        <p15:guide id="66" pos="2244">
          <p15:clr>
            <a:srgbClr val="A4A3A4"/>
          </p15:clr>
        </p15:guide>
        <p15:guide id="67" pos="2198">
          <p15:clr>
            <a:srgbClr val="A4A3A4"/>
          </p15:clr>
        </p15:guide>
        <p15:guide id="68" pos="2183">
          <p15:clr>
            <a:srgbClr val="A4A3A4"/>
          </p15:clr>
        </p15:guide>
        <p15:guide id="69" pos="2140">
          <p15:clr>
            <a:srgbClr val="A4A3A4"/>
          </p15:clr>
        </p15:guide>
        <p15:guide id="70" pos="2166">
          <p15:clr>
            <a:srgbClr val="A4A3A4"/>
          </p15:clr>
        </p15:guide>
        <p15:guide id="71" pos="2123">
          <p15:clr>
            <a:srgbClr val="A4A3A4"/>
          </p15:clr>
        </p15:guide>
        <p15:guide id="72" pos="2167">
          <p15:clr>
            <a:srgbClr val="A4A3A4"/>
          </p15:clr>
        </p15:guide>
        <p15:guide id="73" pos="2122">
          <p15:clr>
            <a:srgbClr val="A4A3A4"/>
          </p15:clr>
        </p15:guide>
        <p15:guide id="74" pos="2331">
          <p15:clr>
            <a:srgbClr val="A4A3A4"/>
          </p15:clr>
        </p15:guide>
        <p15:guide id="75" pos="2292">
          <p15:clr>
            <a:srgbClr val="A4A3A4"/>
          </p15:clr>
        </p15:guide>
        <p15:guide id="76" pos="2248">
          <p15:clr>
            <a:srgbClr val="A4A3A4"/>
          </p15:clr>
        </p15:guide>
        <p15:guide id="77" pos="2293">
          <p15:clr>
            <a:srgbClr val="A4A3A4"/>
          </p15:clr>
        </p15:guide>
        <p15:guide id="78" pos="2247">
          <p15:clr>
            <a:srgbClr val="A4A3A4"/>
          </p15:clr>
        </p15:guide>
        <p15:guide id="79" pos="2268">
          <p15:clr>
            <a:srgbClr val="A4A3A4"/>
          </p15:clr>
        </p15:guide>
        <p15:guide id="80" pos="2232">
          <p15:clr>
            <a:srgbClr val="A4A3A4"/>
          </p15:clr>
        </p15:guide>
        <p15:guide id="81" pos="2188">
          <p15:clr>
            <a:srgbClr val="A4A3A4"/>
          </p15:clr>
        </p15:guide>
        <p15:guide id="82" pos="2213">
          <p15:clr>
            <a:srgbClr val="A4A3A4"/>
          </p15:clr>
        </p15:guide>
        <p15:guide id="83" pos="2171">
          <p15:clr>
            <a:srgbClr val="A4A3A4"/>
          </p15:clr>
        </p15:guide>
        <p15:guide id="84" pos="2214">
          <p15:clr>
            <a:srgbClr val="A4A3A4"/>
          </p15:clr>
        </p15:guide>
        <p15:guide id="85" pos="217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ECFF"/>
    <a:srgbClr val="0083D9"/>
    <a:srgbClr val="B6D8E2"/>
    <a:srgbClr val="B2BDF4"/>
    <a:srgbClr val="409D47"/>
    <a:srgbClr val="CAE3FF"/>
    <a:srgbClr val="B2DE82"/>
    <a:srgbClr val="007ED9"/>
    <a:srgbClr val="409D48"/>
    <a:srgbClr val="00A5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74" autoAdjust="0"/>
    <p:restoredTop sz="81553" autoAdjust="0"/>
  </p:normalViewPr>
  <p:slideViewPr>
    <p:cSldViewPr snapToGrid="0" snapToObjects="1">
      <p:cViewPr varScale="1">
        <p:scale>
          <a:sx n="94" d="100"/>
          <a:sy n="94" d="100"/>
        </p:scale>
        <p:origin x="2124" y="78"/>
      </p:cViewPr>
      <p:guideLst>
        <p:guide orient="horz" pos="2160"/>
        <p:guide pos="570"/>
      </p:guideLst>
    </p:cSldViewPr>
  </p:slideViewPr>
  <p:outlineViewPr>
    <p:cViewPr>
      <p:scale>
        <a:sx n="33" d="100"/>
        <a:sy n="33" d="100"/>
      </p:scale>
      <p:origin x="0" y="-896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1" d="100"/>
        <a:sy n="111" d="100"/>
      </p:scale>
      <p:origin x="0" y="0"/>
    </p:cViewPr>
  </p:sorterViewPr>
  <p:notesViewPr>
    <p:cSldViewPr snapToGrid="0" snapToObjects="1">
      <p:cViewPr varScale="1">
        <p:scale>
          <a:sx n="87" d="100"/>
          <a:sy n="87" d="100"/>
        </p:scale>
        <p:origin x="3816" y="78"/>
      </p:cViewPr>
      <p:guideLst>
        <p:guide orient="horz" pos="3001"/>
        <p:guide pos="2281"/>
        <p:guide orient="horz" pos="2957"/>
        <p:guide pos="2237"/>
        <p:guide pos="2300"/>
        <p:guide pos="2256"/>
        <p:guide pos="2282"/>
        <p:guide pos="2236"/>
        <p:guide pos="2301"/>
        <p:guide pos="2257"/>
        <p:guide pos="2262"/>
        <p:guide pos="2218"/>
        <p:guide pos="2263"/>
        <p:guide pos="2217"/>
        <p:guide pos="2238"/>
        <p:guide orient="horz" pos="2972"/>
        <p:guide orient="horz" pos="2928"/>
        <p:guide pos="2202"/>
        <p:guide pos="2160"/>
        <p:guide pos="2221"/>
        <p:guide pos="2178"/>
        <p:guide pos="2203"/>
        <p:guide pos="2159"/>
        <p:guide pos="2222"/>
        <p:guide pos="2179"/>
        <p:guide pos="2184"/>
        <p:guide pos="2142"/>
        <p:guide pos="2185"/>
        <p:guide pos="2141"/>
        <p:guide pos="2161"/>
        <p:guide orient="horz" pos="2982"/>
        <p:guide orient="horz" pos="2938"/>
        <p:guide orient="horz" pos="2953"/>
        <p:guide orient="horz" pos="2909"/>
        <p:guide pos="2332"/>
        <p:guide pos="2287"/>
        <p:guide pos="2351"/>
        <p:guide pos="2306"/>
        <p:guide pos="2333"/>
        <p:guide pos="2286"/>
        <p:guide pos="2352"/>
        <p:guide pos="2307"/>
        <p:guide pos="2312"/>
        <p:guide pos="2267"/>
        <p:guide pos="2313"/>
        <p:guide pos="2266"/>
        <p:guide pos="2288"/>
        <p:guide pos="2251"/>
        <p:guide pos="2208"/>
        <p:guide pos="2270"/>
        <p:guide pos="2226"/>
        <p:guide pos="2252"/>
        <p:guide pos="2207"/>
        <p:guide pos="2271"/>
        <p:guide pos="2227"/>
        <p:guide pos="2233"/>
        <p:guide pos="2190"/>
        <p:guide pos="2234"/>
        <p:guide pos="2189"/>
        <p:guide pos="2209"/>
        <p:guide pos="2261"/>
        <p:guide pos="2280"/>
        <p:guide pos="2216"/>
        <p:guide pos="2243"/>
        <p:guide pos="2199"/>
        <p:guide pos="2244"/>
        <p:guide pos="2198"/>
        <p:guide pos="2183"/>
        <p:guide pos="2140"/>
        <p:guide pos="2166"/>
        <p:guide pos="2123"/>
        <p:guide pos="2167"/>
        <p:guide pos="2122"/>
        <p:guide pos="2331"/>
        <p:guide pos="2292"/>
        <p:guide pos="2248"/>
        <p:guide pos="2293"/>
        <p:guide pos="2247"/>
        <p:guide pos="2268"/>
        <p:guide pos="2232"/>
        <p:guide pos="2188"/>
        <p:guide pos="2213"/>
        <p:guide pos="2171"/>
        <p:guide pos="2214"/>
        <p:guide pos="217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5" y="2"/>
            <a:ext cx="3011077" cy="463057"/>
          </a:xfrm>
          <a:prstGeom prst="rect">
            <a:avLst/>
          </a:prstGeom>
        </p:spPr>
        <p:txBody>
          <a:bodyPr vert="horz" lIns="91673" tIns="45838" rIns="91673" bIns="45838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7445" y="2"/>
            <a:ext cx="3011077" cy="463057"/>
          </a:xfrm>
          <a:prstGeom prst="rect">
            <a:avLst/>
          </a:prstGeom>
        </p:spPr>
        <p:txBody>
          <a:bodyPr vert="horz" lIns="91673" tIns="45838" rIns="91673" bIns="45838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D0CC7C2-AE9F-4216-B58B-A7850013BCE7}" type="datetimeFigureOut">
              <a:rPr lang="en-US"/>
              <a:pPr>
                <a:defRPr/>
              </a:pPr>
              <a:t>4/5/2019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5" y="8773023"/>
            <a:ext cx="3011077" cy="463057"/>
          </a:xfrm>
          <a:prstGeom prst="rect">
            <a:avLst/>
          </a:prstGeom>
        </p:spPr>
        <p:txBody>
          <a:bodyPr vert="horz" lIns="91673" tIns="45838" rIns="91673" bIns="45838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7445" y="8773023"/>
            <a:ext cx="3011077" cy="463057"/>
          </a:xfrm>
          <a:prstGeom prst="rect">
            <a:avLst/>
          </a:prstGeom>
        </p:spPr>
        <p:txBody>
          <a:bodyPr vert="horz" wrap="square" lIns="91673" tIns="45838" rIns="91673" bIns="45838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4D18BF8D-C380-4610-B408-DB52609CD572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104317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5" y="2"/>
            <a:ext cx="3011077" cy="461492"/>
          </a:xfrm>
          <a:prstGeom prst="rect">
            <a:avLst/>
          </a:prstGeom>
        </p:spPr>
        <p:txBody>
          <a:bodyPr vert="horz" lIns="91673" tIns="45838" rIns="91673" bIns="45838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7445" y="2"/>
            <a:ext cx="3011077" cy="461492"/>
          </a:xfrm>
          <a:prstGeom prst="rect">
            <a:avLst/>
          </a:prstGeom>
        </p:spPr>
        <p:txBody>
          <a:bodyPr vert="horz" lIns="91673" tIns="45838" rIns="91673" bIns="45838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DF2E49D-1A15-4453-B188-A98350CD640D}" type="datetimeFigureOut">
              <a:rPr lang="en-US"/>
              <a:pPr>
                <a:defRPr/>
              </a:pPr>
              <a:t>4/5/2019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692150"/>
            <a:ext cx="46196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673" tIns="45838" rIns="91673" bIns="45838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4390" y="4388074"/>
            <a:ext cx="5561304" cy="4154982"/>
          </a:xfrm>
          <a:prstGeom prst="rect">
            <a:avLst/>
          </a:prstGeom>
        </p:spPr>
        <p:txBody>
          <a:bodyPr vert="horz" lIns="91673" tIns="45838" rIns="91673" bIns="45838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5" y="8773021"/>
            <a:ext cx="3011077" cy="461492"/>
          </a:xfrm>
          <a:prstGeom prst="rect">
            <a:avLst/>
          </a:prstGeom>
        </p:spPr>
        <p:txBody>
          <a:bodyPr vert="horz" lIns="91673" tIns="45838" rIns="91673" bIns="45838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7445" y="8773021"/>
            <a:ext cx="3011077" cy="461492"/>
          </a:xfrm>
          <a:prstGeom prst="rect">
            <a:avLst/>
          </a:prstGeom>
        </p:spPr>
        <p:txBody>
          <a:bodyPr vert="horz" wrap="square" lIns="91673" tIns="45838" rIns="91673" bIns="45838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A947E882-4F88-4F35-AC86-05A64CBB6440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2638614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47E882-4F88-4F35-AC86-05A64CBB6440}" type="slidenum">
              <a:rPr lang="en-US" altLang="en-US" smtClean="0"/>
              <a:pPr>
                <a:defRPr/>
              </a:pPr>
              <a:t>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2478321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47E882-4F88-4F35-AC86-05A64CBB6440}" type="slidenum">
              <a:rPr lang="en-US" altLang="en-US" smtClean="0"/>
              <a:pPr>
                <a:defRPr/>
              </a:pPr>
              <a:t>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1908996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PCG_ChooseHealth_Presentation_TitleAr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3080" y="1435703"/>
            <a:ext cx="7539100" cy="1931251"/>
          </a:xfrm>
        </p:spPr>
        <p:txBody>
          <a:bodyPr>
            <a:normAutofit/>
          </a:bodyPr>
          <a:lstStyle>
            <a:lvl1pPr>
              <a:defRPr sz="3600">
                <a:solidFill>
                  <a:srgbClr val="FFFFFF"/>
                </a:solidFill>
                <a:latin typeface="+mj-lt"/>
                <a:cs typeface="Time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3080" y="3399105"/>
            <a:ext cx="6853300" cy="901657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FFFFFF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1890479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182880" indent="-274320">
              <a:buClr>
                <a:srgbClr val="007ED9"/>
              </a:buClr>
              <a:buFont typeface="Arial"/>
              <a:buChar char="•"/>
              <a:defRPr sz="2400"/>
            </a:lvl1pPr>
            <a:lvl2pPr marL="742950" indent="-285750">
              <a:buClr>
                <a:srgbClr val="007ED9"/>
              </a:buClr>
              <a:buFont typeface="Arial"/>
              <a:buChar char="•"/>
              <a:defRPr sz="2400"/>
            </a:lvl2pPr>
            <a:lvl3pPr marL="1143000" indent="-228600">
              <a:buClr>
                <a:srgbClr val="007ED9"/>
              </a:buClr>
              <a:buFont typeface="Arial"/>
              <a:buChar char="•"/>
              <a:defRPr sz="2400"/>
            </a:lvl3pPr>
            <a:lvl4pPr marL="1600200" indent="-228600">
              <a:buClr>
                <a:srgbClr val="007ED9"/>
              </a:buClr>
              <a:buFont typeface="Arial"/>
              <a:buChar char="•"/>
              <a:defRPr sz="2400"/>
            </a:lvl4pPr>
            <a:lvl5pPr marL="2057400" indent="-228600">
              <a:buClr>
                <a:srgbClr val="007ED9"/>
              </a:buClr>
              <a:buFont typeface="Arial"/>
              <a:buChar char="•"/>
              <a:defRPr sz="2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F6B9C3-684B-44AE-B018-336CC860393B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0588126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433390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20738" y="114284"/>
            <a:ext cx="7767700" cy="1143000"/>
          </a:xfrm>
        </p:spPr>
        <p:txBody>
          <a:bodyPr>
            <a:normAutofit/>
          </a:bodyPr>
          <a:lstStyle>
            <a:lvl1pPr>
              <a:defRPr sz="3200" baseline="0">
                <a:latin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46266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 baseline="0">
                <a:latin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65300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05062"/>
            <a:ext cx="4040188" cy="3563938"/>
          </a:xfrm>
        </p:spPr>
        <p:txBody>
          <a:bodyPr/>
          <a:lstStyle>
            <a:lvl1pPr marL="342900" indent="-342900">
              <a:buClr>
                <a:srgbClr val="409D47"/>
              </a:buClr>
              <a:buFont typeface="Arial"/>
              <a:buChar char="•"/>
              <a:defRPr sz="2400"/>
            </a:lvl1pPr>
            <a:lvl2pPr marL="800100" indent="-342900">
              <a:buClr>
                <a:srgbClr val="409D47"/>
              </a:buClr>
              <a:buFont typeface="Arial"/>
              <a:buChar char="•"/>
              <a:defRPr sz="2000"/>
            </a:lvl2pPr>
            <a:lvl3pPr marL="1200150" indent="-285750">
              <a:buClr>
                <a:srgbClr val="409D47"/>
              </a:buClr>
              <a:buFont typeface="Arial"/>
              <a:buChar char="•"/>
              <a:defRPr sz="1800"/>
            </a:lvl3pPr>
            <a:lvl4pPr marL="1657350" indent="-285750">
              <a:buClr>
                <a:srgbClr val="409D47"/>
              </a:buClr>
              <a:buFont typeface="Arial"/>
              <a:buChar char="•"/>
              <a:defRPr sz="1600"/>
            </a:lvl4pPr>
            <a:lvl5pPr marL="2114550" indent="-285750">
              <a:buClr>
                <a:srgbClr val="409D47"/>
              </a:buClr>
              <a:buFont typeface="Arial"/>
              <a:buChar char="•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765300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405062"/>
            <a:ext cx="4041775" cy="3563938"/>
          </a:xfrm>
        </p:spPr>
        <p:txBody>
          <a:bodyPr/>
          <a:lstStyle>
            <a:lvl1pPr>
              <a:buClr>
                <a:srgbClr val="409D47"/>
              </a:buClr>
              <a:defRPr sz="2400"/>
            </a:lvl1pPr>
            <a:lvl2pPr>
              <a:buClr>
                <a:srgbClr val="409D47"/>
              </a:buClr>
              <a:defRPr sz="2000"/>
            </a:lvl2pPr>
            <a:lvl3pPr>
              <a:buClr>
                <a:srgbClr val="409D47"/>
              </a:buClr>
              <a:defRPr sz="1800"/>
            </a:lvl3pPr>
            <a:lvl4pPr>
              <a:buClr>
                <a:srgbClr val="409D47"/>
              </a:buClr>
              <a:defRPr sz="1600"/>
            </a:lvl4pPr>
            <a:lvl5pPr>
              <a:buClr>
                <a:srgbClr val="409D47"/>
              </a:buCl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8845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/>
          <p:cNvSpPr>
            <a:spLocks noGrp="1"/>
          </p:cNvSpPr>
          <p:nvPr>
            <p:ph type="title"/>
          </p:nvPr>
        </p:nvSpPr>
        <p:spPr>
          <a:xfrm>
            <a:off x="820738" y="114284"/>
            <a:ext cx="7767700" cy="114300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66940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EC23DDB0-BE13-483C-97CA-C8126B7C1842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670379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 descr="PCG_ChooseHealth_Presentation_TextArt.jpg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820740" y="114300"/>
            <a:ext cx="776763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20740" y="1600204"/>
            <a:ext cx="7767637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794125" y="6289679"/>
            <a:ext cx="175895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solidFill>
                  <a:srgbClr val="FFFFFF"/>
                </a:solidFill>
                <a:latin typeface="Times" panose="02020603050405020304" pitchFamily="18" charset="0"/>
                <a:cs typeface="Times" panose="02020603050405020304" pitchFamily="18" charset="0"/>
              </a:defRPr>
            </a:lvl1pPr>
          </a:lstStyle>
          <a:p>
            <a:pPr>
              <a:defRPr/>
            </a:pPr>
            <a:fld id="{AC8945FC-7FC2-4FDD-88F8-9903978BEADD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783" r:id="rId1"/>
    <p:sldLayoutId id="2147485784" r:id="rId2"/>
    <p:sldLayoutId id="2147485785" r:id="rId3"/>
    <p:sldLayoutId id="2147485786" r:id="rId4"/>
    <p:sldLayoutId id="2147485787" r:id="rId5"/>
    <p:sldLayoutId id="2147485788" r:id="rId6"/>
  </p:sldLayoutIdLst>
  <p:hf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kern="1200">
          <a:solidFill>
            <a:srgbClr val="FFFFFF"/>
          </a:solidFill>
          <a:latin typeface="+mj-lt"/>
          <a:ea typeface="+mj-ea"/>
          <a:cs typeface="Time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Arial" panose="020B0604020202020204" pitchFamily="34" charset="0"/>
          <a:cs typeface="Times" panose="02020603050405020304" pitchFamily="18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Arial" panose="020B0604020202020204" pitchFamily="34" charset="0"/>
          <a:cs typeface="Times" panose="02020603050405020304" pitchFamily="18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Arial" panose="020B0604020202020204" pitchFamily="34" charset="0"/>
          <a:cs typeface="Times" panose="02020603050405020304" pitchFamily="18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Arial" panose="020B0604020202020204" pitchFamily="34" charset="0"/>
          <a:cs typeface="Times" panose="02020603050405020304" pitchFamily="18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Arial" panose="020B0604020202020204" pitchFamily="34" charset="0"/>
          <a:cs typeface="Times" panose="02020603050405020304" pitchFamily="18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Arial" panose="020B0604020202020204" pitchFamily="34" charset="0"/>
          <a:cs typeface="Times" panose="02020603050405020304" pitchFamily="18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Arial" panose="020B0604020202020204" pitchFamily="34" charset="0"/>
          <a:cs typeface="Times" panose="02020603050405020304" pitchFamily="18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Arial" panose="020B0604020202020204" pitchFamily="34" charset="0"/>
          <a:cs typeface="Times" panose="02020603050405020304" pitchFamily="18" charset="0"/>
        </a:defRPr>
      </a:lvl9pPr>
    </p:titleStyle>
    <p:bodyStyle>
      <a:lvl1pPr marL="182563" indent="-273050" algn="l" defTabSz="457200" rtl="0" eaLnBrk="0" fontAlgn="base" hangingPunct="0">
        <a:spcBef>
          <a:spcPts val="763"/>
        </a:spcBef>
        <a:spcAft>
          <a:spcPct val="0"/>
        </a:spcAft>
        <a:buClr>
          <a:srgbClr val="0083D9"/>
        </a:buClr>
        <a:buFont typeface="Arial" panose="020B0604020202020204" pitchFamily="34" charset="0"/>
        <a:buChar char="•"/>
        <a:defRPr sz="2800" kern="1200">
          <a:solidFill>
            <a:srgbClr val="877E72"/>
          </a:solidFill>
          <a:latin typeface="Arial"/>
          <a:ea typeface="+mn-ea"/>
          <a:cs typeface="Arial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Clr>
          <a:srgbClr val="0083D9"/>
        </a:buClr>
        <a:buFont typeface="Arial" panose="020B0604020202020204" pitchFamily="34" charset="0"/>
        <a:buChar char="•"/>
        <a:defRPr sz="2800" kern="1200">
          <a:solidFill>
            <a:srgbClr val="877E72"/>
          </a:solidFill>
          <a:latin typeface="Arial"/>
          <a:ea typeface="+mn-ea"/>
          <a:cs typeface="Arial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0083D9"/>
        </a:buClr>
        <a:buFont typeface="Arial" panose="020B0604020202020204" pitchFamily="34" charset="0"/>
        <a:buChar char="•"/>
        <a:defRPr sz="2800" kern="1200">
          <a:solidFill>
            <a:srgbClr val="877E72"/>
          </a:solidFill>
          <a:latin typeface="Arial"/>
          <a:ea typeface="+mn-ea"/>
          <a:cs typeface="Arial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0083D9"/>
        </a:buClr>
        <a:buFont typeface="Arial" panose="020B0604020202020204" pitchFamily="34" charset="0"/>
        <a:buChar char="•"/>
        <a:defRPr sz="2800" kern="1200">
          <a:solidFill>
            <a:srgbClr val="877E72"/>
          </a:solidFill>
          <a:latin typeface="Arial"/>
          <a:ea typeface="+mn-ea"/>
          <a:cs typeface="Arial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0083D9"/>
        </a:buClr>
        <a:buFont typeface="Arial" panose="020B0604020202020204" pitchFamily="34" charset="0"/>
        <a:buChar char="•"/>
        <a:defRPr sz="2800" kern="1200">
          <a:solidFill>
            <a:srgbClr val="877E72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Legislative Update 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SS1 for SB 25: </a:t>
            </a:r>
            <a:r>
              <a:rPr lang="en-US" dirty="0"/>
              <a:t>Raises the age to buy tobacco products from 18 to 21</a:t>
            </a:r>
          </a:p>
          <a:p>
            <a:r>
              <a:rPr lang="en-US" b="1" dirty="0"/>
              <a:t>HB 91: </a:t>
            </a:r>
            <a:r>
              <a:rPr lang="en-US" dirty="0"/>
              <a:t>Updates the definition of hospital, raises fees associated with hospital licensing, and imposes an additional fee for plan reviews prior to construction or renovation.</a:t>
            </a:r>
          </a:p>
          <a:p>
            <a:r>
              <a:rPr lang="en-US" b="1" dirty="0"/>
              <a:t>HB 58: </a:t>
            </a:r>
            <a:r>
              <a:rPr lang="en-US" dirty="0"/>
              <a:t>Increases the number of Delaware nursing students eligible for the nursing incentive program.</a:t>
            </a:r>
          </a:p>
          <a:p>
            <a:r>
              <a:rPr lang="en-US" b="1" dirty="0"/>
              <a:t>HB 24: </a:t>
            </a:r>
            <a:r>
              <a:rPr lang="en-US" dirty="0"/>
              <a:t>Prohibits insurers and pharmacy benefit managers from engaging in the practice of “</a:t>
            </a:r>
            <a:r>
              <a:rPr lang="en-US" dirty="0" err="1"/>
              <a:t>clawbacks</a:t>
            </a:r>
            <a:r>
              <a:rPr lang="en-US" dirty="0"/>
              <a:t>.”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14831-BBE4-4805-9FC7-B197DF3AEB2A}" type="slidenum">
              <a:rPr lang="en-US" altLang="en-US" smtClean="0">
                <a:solidFill>
                  <a:schemeClr val="tx1">
                    <a:lumMod val="50000"/>
                  </a:schemeClr>
                </a:solidFill>
              </a:rPr>
              <a:pPr/>
              <a:t>1</a:t>
            </a:fld>
            <a:endParaRPr lang="en-US" altLang="en-US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2514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National Landscape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/>
              <a:t>Affordable Care Act: </a:t>
            </a:r>
            <a:r>
              <a:rPr lang="en-US" dirty="0"/>
              <a:t>The U.S. Department of Justice announced in late March that it was changing its position and siding with a Texas judge who ruled that the entire law should be invalidated. Delaware is one of 17 states appealing the Texas judge’s ruling. </a:t>
            </a:r>
          </a:p>
          <a:p>
            <a:r>
              <a:rPr lang="en-US" b="1" dirty="0"/>
              <a:t>Title X: </a:t>
            </a:r>
            <a:r>
              <a:rPr lang="en-US" dirty="0"/>
              <a:t>The U.S. Department of Health and Human Services announced a rule change in late February that will withhold federal funding from family planning sites that provide abortion services or referrals. Delaware has 55 Title X locations and received $1.1 million in Title X funding on April 1. Delaware is one of 22 states and the District of Columbia suing over the policy changes.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F6B9C3-684B-44AE-B018-336CC860393B}" type="slidenum">
              <a:rPr lang="en-US" altLang="en-US" smtClean="0"/>
              <a:pPr>
                <a:defRPr/>
              </a:pPr>
              <a:t>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293724475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Custom 2">
      <a:dk1>
        <a:srgbClr val="FFFFFF"/>
      </a:dk1>
      <a:lt1>
        <a:sysClr val="window" lastClr="FFFFFF"/>
      </a:lt1>
      <a:dk2>
        <a:srgbClr val="FFFFFF"/>
      </a:dk2>
      <a:lt2>
        <a:srgbClr val="EEECE1"/>
      </a:lt2>
      <a:accent1>
        <a:srgbClr val="00A590"/>
      </a:accent1>
      <a:accent2>
        <a:srgbClr val="007ED9"/>
      </a:accent2>
      <a:accent3>
        <a:srgbClr val="808180"/>
      </a:accent3>
      <a:accent4>
        <a:srgbClr val="AEA79F"/>
      </a:accent4>
      <a:accent5>
        <a:srgbClr val="F0B842"/>
      </a:accent5>
      <a:accent6>
        <a:srgbClr val="000000"/>
      </a:accent6>
      <a:hlink>
        <a:srgbClr val="0083D9"/>
      </a:hlink>
      <a:folHlink>
        <a:srgbClr val="DE383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75456</TotalTime>
  <Words>208</Words>
  <Application>Microsoft Office PowerPoint</Application>
  <PresentationFormat>On-screen Show (4:3)</PresentationFormat>
  <Paragraphs>12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Times</vt:lpstr>
      <vt:lpstr>1_Office Theme</vt:lpstr>
      <vt:lpstr>Legislative Update </vt:lpstr>
      <vt:lpstr>National Landscape </vt:lpstr>
    </vt:vector>
  </TitlesOfParts>
  <Company>AB&amp;C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abc</dc:creator>
  <cp:lastModifiedBy>karuna.aysola</cp:lastModifiedBy>
  <cp:revision>2527</cp:revision>
  <cp:lastPrinted>2019-01-03T13:47:53Z</cp:lastPrinted>
  <dcterms:created xsi:type="dcterms:W3CDTF">2011-04-08T20:26:11Z</dcterms:created>
  <dcterms:modified xsi:type="dcterms:W3CDTF">2019-04-05T14:51:45Z</dcterms:modified>
</cp:coreProperties>
</file>