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986" r:id="rId2"/>
    <p:sldId id="1174" r:id="rId3"/>
    <p:sldId id="11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A0A4-A71E-4FBA-9B19-9B34AE19A08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3626F-331E-4F52-8056-15FB0B629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7E882-4F88-4F35-AC86-05A64CBB64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40" y="1435704"/>
            <a:ext cx="10052133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40" y="3399105"/>
            <a:ext cx="9137733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0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9C3-684B-44AE-B018-336CC86039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350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3339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4317" y="114284"/>
            <a:ext cx="10356933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0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53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5062"/>
            <a:ext cx="5386917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653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05062"/>
            <a:ext cx="5389033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4317" y="114284"/>
            <a:ext cx="10356933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23DDB0-BE13-483C-97CA-C8126B7C18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27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94321" y="114300"/>
            <a:ext cx="103568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4321" y="1600205"/>
            <a:ext cx="103568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8833" y="6289680"/>
            <a:ext cx="23452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AC8945FC-7FC2-4FDD-88F8-9903978BE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70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EA19.992110B0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080" y="1435703"/>
            <a:ext cx="7539100" cy="196340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UPDATES: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Marketplace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Commissioner Trinidad Navarro, </a:t>
            </a:r>
            <a:br>
              <a:rPr lang="en-US" dirty="0"/>
            </a:br>
            <a:r>
              <a:rPr lang="en-US" dirty="0"/>
              <a:t>       Department of Insurance </a:t>
            </a:r>
          </a:p>
        </p:txBody>
      </p:sp>
    </p:spTree>
    <p:extLst>
      <p:ext uri="{BB962C8B-B14F-4D97-AF65-F5344CB8AC3E}">
        <p14:creationId xmlns:p14="http://schemas.microsoft.com/office/powerpoint/2010/main" val="8586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F6B9C3-684B-44AE-B018-336CC860393B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/>
          </a:p>
        </p:txBody>
      </p:sp>
      <p:pic>
        <p:nvPicPr>
          <p:cNvPr id="3074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59" y="1414679"/>
            <a:ext cx="6551407" cy="453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5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F6B9C3-684B-44AE-B018-336CC860393B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5930" y="973777"/>
            <a:ext cx="11909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Chart 2" descr="cid:image002.png@01D4EA19.992110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48" y="1379543"/>
            <a:ext cx="6570226" cy="46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5930" y="6177602"/>
            <a:ext cx="11909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934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A590"/>
      </a:accent1>
      <a:accent2>
        <a:srgbClr val="007ED9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</vt:lpstr>
      <vt:lpstr>1_Office Theme</vt:lpstr>
      <vt:lpstr> UPDATES:  Marketplace   Commissioner Trinidad Navarro,         Department of Insurance </vt:lpstr>
      <vt:lpstr>Marketplace Update</vt:lpstr>
      <vt:lpstr>Marketplace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UPDATES:  Marketplace   Commissioner Trinidad Navarro,         Department of Insurance</dc:title>
  <dc:creator>Elisabeth Scheneman</dc:creator>
  <cp:lastModifiedBy>karuna.aysola</cp:lastModifiedBy>
  <cp:revision>2</cp:revision>
  <dcterms:created xsi:type="dcterms:W3CDTF">2019-04-05T14:10:37Z</dcterms:created>
  <dcterms:modified xsi:type="dcterms:W3CDTF">2019-04-05T15:01:16Z</dcterms:modified>
</cp:coreProperties>
</file>