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991" r:id="rId1"/>
    <p:sldMasterId id="2147484049" r:id="rId2"/>
  </p:sldMasterIdLst>
  <p:notesMasterIdLst>
    <p:notesMasterId r:id="rId16"/>
  </p:notesMasterIdLst>
  <p:handoutMasterIdLst>
    <p:handoutMasterId r:id="rId17"/>
  </p:handoutMasterIdLst>
  <p:sldIdLst>
    <p:sldId id="256" r:id="rId3"/>
    <p:sldId id="352" r:id="rId4"/>
    <p:sldId id="351" r:id="rId5"/>
    <p:sldId id="330" r:id="rId6"/>
    <p:sldId id="356" r:id="rId7"/>
    <p:sldId id="355" r:id="rId8"/>
    <p:sldId id="357" r:id="rId9"/>
    <p:sldId id="354" r:id="rId10"/>
    <p:sldId id="359" r:id="rId11"/>
    <p:sldId id="362" r:id="rId12"/>
    <p:sldId id="364" r:id="rId13"/>
    <p:sldId id="332" r:id="rId14"/>
    <p:sldId id="319" r:id="rId1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71">
          <p15:clr>
            <a:srgbClr val="A4A3A4"/>
          </p15:clr>
        </p15:guide>
        <p15:guide id="2" orient="horz" pos="3888">
          <p15:clr>
            <a:srgbClr val="A4A3A4"/>
          </p15:clr>
        </p15:guide>
        <p15:guide id="3" orient="horz" pos="1500">
          <p15:clr>
            <a:srgbClr val="A4A3A4"/>
          </p15:clr>
        </p15:guide>
        <p15:guide id="4" orient="horz" pos="2652">
          <p15:clr>
            <a:srgbClr val="A4A3A4"/>
          </p15:clr>
        </p15:guide>
        <p15:guide id="5" orient="horz" pos="348">
          <p15:clr>
            <a:srgbClr val="A4A3A4"/>
          </p15:clr>
        </p15:guide>
        <p15:guide id="6" orient="horz" pos="912" userDrawn="1">
          <p15:clr>
            <a:srgbClr val="A4A3A4"/>
          </p15:clr>
        </p15:guide>
        <p15:guide id="7" orient="horz" pos="3219">
          <p15:clr>
            <a:srgbClr val="A4A3A4"/>
          </p15:clr>
        </p15:guide>
        <p15:guide id="8" orient="horz" pos="3802">
          <p15:clr>
            <a:srgbClr val="A4A3A4"/>
          </p15:clr>
        </p15:guide>
        <p15:guide id="9" pos="289">
          <p15:clr>
            <a:srgbClr val="A4A3A4"/>
          </p15:clr>
        </p15:guide>
        <p15:guide id="10" pos="5472">
          <p15:clr>
            <a:srgbClr val="A4A3A4"/>
          </p15:clr>
        </p15:guide>
        <p15:guide id="11" pos="2060">
          <p15:clr>
            <a:srgbClr val="A4A3A4"/>
          </p15:clr>
        </p15:guide>
        <p15:guide id="12" pos="3696">
          <p15:clr>
            <a:srgbClr val="A4A3A4"/>
          </p15:clr>
        </p15:guide>
        <p15:guide id="13" pos="4581">
          <p15:clr>
            <a:srgbClr val="A4A3A4"/>
          </p15:clr>
        </p15:guide>
        <p15:guide id="14" pos="2951">
          <p15:clr>
            <a:srgbClr val="A4A3A4"/>
          </p15:clr>
        </p15:guide>
        <p15:guide id="15" pos="2811">
          <p15:clr>
            <a:srgbClr val="A4A3A4"/>
          </p15:clr>
        </p15:guide>
        <p15:guide id="16" pos="1178">
          <p15:clr>
            <a:srgbClr val="A4A3A4"/>
          </p15:clr>
        </p15:guide>
        <p15:guide id="17" orient="horz" pos="932">
          <p15:clr>
            <a:srgbClr val="A4A3A4"/>
          </p15:clr>
        </p15:guide>
        <p15:guide id="18" pos="284">
          <p15:clr>
            <a:srgbClr val="A4A3A4"/>
          </p15:clr>
        </p15:guide>
        <p15:guide id="19" pos="1916">
          <p15:clr>
            <a:srgbClr val="A4A3A4"/>
          </p15:clr>
        </p15:guide>
        <p15:guide id="20" pos="3835">
          <p15:clr>
            <a:srgbClr val="A4A3A4"/>
          </p15:clr>
        </p15:guide>
        <p15:guide id="21" pos="4725">
          <p15:clr>
            <a:srgbClr val="A4A3A4"/>
          </p15:clr>
        </p15:guide>
        <p15:guide id="22" pos="1033">
          <p15:clr>
            <a:srgbClr val="A4A3A4"/>
          </p15:clr>
        </p15:guide>
        <p15:guide id="23" pos="371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guide id="3" orient="horz" pos="2957">
          <p15:clr>
            <a:srgbClr val="A4A3A4"/>
          </p15:clr>
        </p15:guide>
        <p15:guide id="4"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427301"/>
    <a:srgbClr val="9BC832"/>
    <a:srgbClr val="1C1C1C"/>
    <a:srgbClr val="333333"/>
    <a:srgbClr val="339FF0"/>
    <a:srgbClr val="666666"/>
    <a:srgbClr val="FF0066"/>
    <a:srgbClr val="9933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71" autoAdjust="0"/>
    <p:restoredTop sz="96552" autoAdjust="0"/>
  </p:normalViewPr>
  <p:slideViewPr>
    <p:cSldViewPr snapToGrid="0" snapToObjects="1">
      <p:cViewPr varScale="1">
        <p:scale>
          <a:sx n="55" d="100"/>
          <a:sy n="55" d="100"/>
        </p:scale>
        <p:origin x="1368" y="72"/>
      </p:cViewPr>
      <p:guideLst>
        <p:guide orient="horz" pos="2071"/>
        <p:guide orient="horz" pos="3888"/>
        <p:guide orient="horz" pos="1500"/>
        <p:guide orient="horz" pos="2652"/>
        <p:guide orient="horz" pos="348"/>
        <p:guide orient="horz" pos="912"/>
        <p:guide orient="horz" pos="3219"/>
        <p:guide orient="horz" pos="3802"/>
        <p:guide pos="289"/>
        <p:guide pos="5472"/>
        <p:guide pos="2060"/>
        <p:guide pos="3696"/>
        <p:guide pos="4581"/>
        <p:guide pos="2951"/>
        <p:guide pos="2811"/>
        <p:guide pos="1178"/>
        <p:guide orient="horz" pos="932"/>
        <p:guide pos="284"/>
        <p:guide pos="1916"/>
        <p:guide pos="3835"/>
        <p:guide pos="4725"/>
        <p:guide pos="1033"/>
        <p:guide pos="3710"/>
      </p:guideLst>
    </p:cSldViewPr>
  </p:slideViewPr>
  <p:outlineViewPr>
    <p:cViewPr>
      <p:scale>
        <a:sx n="33" d="100"/>
        <a:sy n="33" d="100"/>
      </p:scale>
      <p:origin x="0" y="0"/>
    </p:cViewPr>
  </p:outlineViewPr>
  <p:notesTextViewPr>
    <p:cViewPr>
      <p:scale>
        <a:sx n="1" d="1"/>
        <a:sy n="1" d="1"/>
      </p:scale>
      <p:origin x="0" y="0"/>
    </p:cViewPr>
  </p:notesTextViewPr>
  <p:sorterViewPr>
    <p:cViewPr>
      <p:scale>
        <a:sx n="114" d="100"/>
        <a:sy n="114" d="100"/>
      </p:scale>
      <p:origin x="0" y="0"/>
    </p:cViewPr>
  </p:sorterViewPr>
  <p:notesViewPr>
    <p:cSldViewPr snapToGrid="0" snapToObjects="1">
      <p:cViewPr>
        <p:scale>
          <a:sx n="200" d="100"/>
          <a:sy n="200" d="100"/>
        </p:scale>
        <p:origin x="1332" y="-1926"/>
      </p:cViewPr>
      <p:guideLst>
        <p:guide orient="horz" pos="2909"/>
        <p:guide pos="2189"/>
        <p:guide orient="horz" pos="2957"/>
        <p:guide pos="2237"/>
      </p:guideLst>
    </p:cSldViewPr>
  </p:notesViewPr>
  <p:gridSpacing cx="114300" cy="1143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a:spLocks noGrp="1"/>
          </p:cNvSpPr>
          <p:nvPr>
            <p:ph type="hdr" sz="quarter"/>
          </p:nvPr>
        </p:nvSpPr>
        <p:spPr>
          <a:xfrm>
            <a:off x="236749" y="234712"/>
            <a:ext cx="6382000" cy="382493"/>
          </a:xfrm>
          <a:prstGeom prst="rect">
            <a:avLst/>
          </a:prstGeom>
        </p:spPr>
        <p:txBody>
          <a:bodyPr vert="horz" lIns="0" tIns="0" rIns="0" bIns="0" rtlCol="0"/>
          <a:lstStyle>
            <a:lvl1pPr algn="l">
              <a:defRPr sz="1000" baseline="0">
                <a:solidFill>
                  <a:schemeClr val="bg2">
                    <a:lumMod val="75000"/>
                  </a:schemeClr>
                </a:solidFill>
                <a:latin typeface="Arial" charset="0"/>
              </a:defRPr>
            </a:lvl1pPr>
          </a:lstStyle>
          <a:p>
            <a:endParaRPr lang="en-US" dirty="0"/>
          </a:p>
        </p:txBody>
      </p:sp>
      <p:sp>
        <p:nvSpPr>
          <p:cNvPr id="7" name="Slide Number Placeholder 6"/>
          <p:cNvSpPr>
            <a:spLocks noGrp="1"/>
          </p:cNvSpPr>
          <p:nvPr>
            <p:ph type="sldNum" sz="quarter" idx="3"/>
          </p:nvPr>
        </p:nvSpPr>
        <p:spPr>
          <a:xfrm>
            <a:off x="6488424" y="9000919"/>
            <a:ext cx="365880" cy="234712"/>
          </a:xfrm>
          <a:prstGeom prst="rect">
            <a:avLst/>
          </a:prstGeom>
        </p:spPr>
        <p:txBody>
          <a:bodyPr vert="horz" lIns="0" tIns="0" rIns="0" bIns="0" rtlCol="0" anchor="b"/>
          <a:lstStyle>
            <a:lvl1pPr algn="r">
              <a:defRPr sz="1000" baseline="0">
                <a:solidFill>
                  <a:schemeClr val="bg2">
                    <a:lumMod val="75000"/>
                  </a:schemeClr>
                </a:solidFill>
                <a:latin typeface="Arial" charset="0"/>
              </a:defRPr>
            </a:lvl1pPr>
          </a:lstStyle>
          <a:p>
            <a:fld id="{F19303DE-3E45-4DD3-9505-92EF4803EF97}" type="slidenum">
              <a:rPr lang="en-US" smtClean="0"/>
              <a:pPr/>
              <a:t>‹#›</a:t>
            </a:fld>
            <a:r>
              <a:rPr lang="en-US" dirty="0" smtClean="0"/>
              <a:t> </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7038" y="9059879"/>
            <a:ext cx="6321423" cy="175753"/>
          </a:xfrm>
          <a:prstGeom prst="rect">
            <a:avLst/>
          </a:prstGeom>
        </p:spPr>
      </p:pic>
    </p:spTree>
    <p:extLst>
      <p:ext uri="{BB962C8B-B14F-4D97-AF65-F5344CB8AC3E}">
        <p14:creationId xmlns:p14="http://schemas.microsoft.com/office/powerpoint/2010/main" val="267922780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31" tIns="47115" rIns="94231" bIns="47115" rtlCol="0" anchor="ctr"/>
          <a:lstStyle/>
          <a:p>
            <a:r>
              <a:rPr lang="en-US" dirty="0" smtClean="0"/>
              <a:t> </a:t>
            </a:r>
            <a:endParaRPr lang="en-US" dirty="0"/>
          </a:p>
        </p:txBody>
      </p:sp>
      <p:sp>
        <p:nvSpPr>
          <p:cNvPr id="5" name="Notes Placeholder 4"/>
          <p:cNvSpPr>
            <a:spLocks noGrp="1"/>
          </p:cNvSpPr>
          <p:nvPr>
            <p:ph type="body" sz="quarter" idx="3"/>
          </p:nvPr>
        </p:nvSpPr>
        <p:spPr>
          <a:xfrm>
            <a:off x="1183747" y="4459526"/>
            <a:ext cx="4734983" cy="4224814"/>
          </a:xfrm>
          <a:prstGeom prst="rect">
            <a:avLst/>
          </a:prstGeom>
        </p:spPr>
        <p:txBody>
          <a:bodyPr vert="horz" lIns="0" tIns="0" rIns="0" bIns="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Header Placeholder 1"/>
          <p:cNvSpPr>
            <a:spLocks noGrp="1"/>
          </p:cNvSpPr>
          <p:nvPr>
            <p:ph type="hdr" sz="quarter"/>
          </p:nvPr>
        </p:nvSpPr>
        <p:spPr>
          <a:xfrm>
            <a:off x="236749" y="234712"/>
            <a:ext cx="6382000" cy="382493"/>
          </a:xfrm>
          <a:prstGeom prst="rect">
            <a:avLst/>
          </a:prstGeom>
        </p:spPr>
        <p:txBody>
          <a:bodyPr vert="horz" lIns="0" tIns="0" rIns="0" bIns="0" rtlCol="0"/>
          <a:lstStyle>
            <a:lvl1pPr algn="l">
              <a:defRPr sz="1000" baseline="0">
                <a:solidFill>
                  <a:schemeClr val="bg2">
                    <a:lumMod val="75000"/>
                  </a:schemeClr>
                </a:solidFill>
                <a:latin typeface="Arial" charset="0"/>
              </a:defRPr>
            </a:lvl1pPr>
          </a:lstStyle>
          <a:p>
            <a:endParaRPr lang="en-US" dirty="0"/>
          </a:p>
        </p:txBody>
      </p:sp>
      <p:sp>
        <p:nvSpPr>
          <p:cNvPr id="16" name="Slide Number Placeholder 6"/>
          <p:cNvSpPr>
            <a:spLocks noGrp="1"/>
          </p:cNvSpPr>
          <p:nvPr>
            <p:ph type="sldNum" sz="quarter" idx="5"/>
          </p:nvPr>
        </p:nvSpPr>
        <p:spPr>
          <a:xfrm>
            <a:off x="6488424" y="9000919"/>
            <a:ext cx="365880" cy="234712"/>
          </a:xfrm>
          <a:prstGeom prst="rect">
            <a:avLst/>
          </a:prstGeom>
        </p:spPr>
        <p:txBody>
          <a:bodyPr vert="horz" lIns="0" tIns="0" rIns="0" bIns="0" rtlCol="0" anchor="b"/>
          <a:lstStyle>
            <a:lvl1pPr algn="r">
              <a:defRPr sz="1000" baseline="0">
                <a:solidFill>
                  <a:schemeClr val="bg2">
                    <a:lumMod val="75000"/>
                  </a:schemeClr>
                </a:solidFill>
                <a:latin typeface="Arial" charset="0"/>
              </a:defRPr>
            </a:lvl1pPr>
          </a:lstStyle>
          <a:p>
            <a:fld id="{F19303DE-3E45-4DD3-9505-92EF4803EF97}" type="slidenum">
              <a:rPr lang="en-US" smtClean="0"/>
              <a:pPr/>
              <a:t>‹#›</a:t>
            </a:fld>
            <a:r>
              <a:rPr lang="en-US" dirty="0" smtClean="0"/>
              <a:t> </a:t>
            </a: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7038" y="9059879"/>
            <a:ext cx="6321423" cy="175753"/>
          </a:xfrm>
          <a:prstGeom prst="rect">
            <a:avLst/>
          </a:prstGeom>
        </p:spPr>
      </p:pic>
    </p:spTree>
    <p:extLst>
      <p:ext uri="{BB962C8B-B14F-4D97-AF65-F5344CB8AC3E}">
        <p14:creationId xmlns:p14="http://schemas.microsoft.com/office/powerpoint/2010/main" val="587102967"/>
      </p:ext>
    </p:extLst>
  </p:cSld>
  <p:clrMap bg1="lt1" tx1="dk1" bg2="lt2" tx2="dk2" accent1="accent1" accent2="accent2" accent3="accent3" accent4="accent4" accent5="accent5" accent6="accent6" hlink="hlink" folHlink="folHlink"/>
  <p:hf/>
  <p:notesStyle>
    <a:lvl1pPr marL="109728" indent="-114300" algn="l" defTabSz="914400" rtl="0" eaLnBrk="1" latinLnBrk="0" hangingPunct="1">
      <a:lnSpc>
        <a:spcPct val="110000"/>
      </a:lnSpc>
      <a:spcBef>
        <a:spcPts val="300"/>
      </a:spcBef>
      <a:buFont typeface="Arial" panose="020B0604020202020204" pitchFamily="34" charset="0"/>
      <a:buChar char="•"/>
      <a:defRPr sz="1000" kern="1200">
        <a:solidFill>
          <a:schemeClr val="tx1"/>
        </a:solidFill>
        <a:latin typeface="+mj-lt"/>
        <a:ea typeface="+mn-ea"/>
        <a:cs typeface="+mn-cs"/>
      </a:defRPr>
    </a:lvl1pPr>
    <a:lvl2pPr marL="398463" indent="-111125" algn="l" defTabSz="914400" rtl="0" eaLnBrk="1" latinLnBrk="0" hangingPunct="1">
      <a:lnSpc>
        <a:spcPct val="100000"/>
      </a:lnSpc>
      <a:spcBef>
        <a:spcPts val="300"/>
      </a:spcBef>
      <a:buFont typeface="Arial" panose="020B0604020202020204" pitchFamily="34" charset="0"/>
      <a:buChar char="•"/>
      <a:defRPr sz="1000" kern="1200">
        <a:solidFill>
          <a:schemeClr val="tx1"/>
        </a:solidFill>
        <a:latin typeface="+mj-lt"/>
        <a:ea typeface="+mn-ea"/>
        <a:cs typeface="+mn-cs"/>
      </a:defRPr>
    </a:lvl2pPr>
    <a:lvl3pPr marL="398463" indent="-111125" algn="l" defTabSz="914400" rtl="0" eaLnBrk="1" latinLnBrk="0" hangingPunct="1">
      <a:lnSpc>
        <a:spcPct val="95000"/>
      </a:lnSpc>
      <a:spcBef>
        <a:spcPts val="300"/>
      </a:spcBef>
      <a:buFont typeface="Arial" panose="020B0604020202020204" pitchFamily="34" charset="0"/>
      <a:buChar char="•"/>
      <a:defRPr sz="1000" kern="1200">
        <a:solidFill>
          <a:schemeClr val="tx1"/>
        </a:solidFill>
        <a:latin typeface="+mj-lt"/>
        <a:ea typeface="+mn-ea"/>
        <a:cs typeface="+mn-cs"/>
      </a:defRPr>
    </a:lvl3pPr>
    <a:lvl4pPr marL="398463" indent="-111125" algn="l" defTabSz="914400" rtl="0" eaLnBrk="1" latinLnBrk="0" hangingPunct="1">
      <a:lnSpc>
        <a:spcPct val="95000"/>
      </a:lnSpc>
      <a:spcBef>
        <a:spcPts val="300"/>
      </a:spcBef>
      <a:buFont typeface="Arial" panose="020B0604020202020204" pitchFamily="34" charset="0"/>
      <a:buChar char="•"/>
      <a:defRPr sz="1000" kern="1200">
        <a:solidFill>
          <a:schemeClr val="tx1"/>
        </a:solidFill>
        <a:latin typeface="+mj-lt"/>
        <a:ea typeface="+mn-ea"/>
        <a:cs typeface="+mn-cs"/>
      </a:defRPr>
    </a:lvl4pPr>
    <a:lvl5pPr marL="398463" indent="-111125" algn="l" defTabSz="914400" rtl="0" eaLnBrk="1" latinLnBrk="0" hangingPunct="1">
      <a:lnSpc>
        <a:spcPct val="95000"/>
      </a:lnSpc>
      <a:spcBef>
        <a:spcPts val="300"/>
      </a:spcBef>
      <a:buFont typeface="Arial" panose="020B0604020202020204" pitchFamily="34" charset="0"/>
      <a:buChar char="•"/>
      <a:defRPr sz="1000" kern="1200">
        <a:solidFill>
          <a:schemeClr val="tx1"/>
        </a:solidFill>
        <a:latin typeface="+mj-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dhss.delaware.gov/dhcc/slrp.html"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Name</a:t>
            </a:r>
          </a:p>
          <a:p>
            <a:pPr marL="0" indent="0">
              <a:buNone/>
            </a:pPr>
            <a:r>
              <a:rPr lang="en-US" dirty="0" smtClean="0"/>
              <a:t>Title</a:t>
            </a:r>
          </a:p>
          <a:p>
            <a:pPr marL="0" indent="0">
              <a:buNone/>
            </a:pPr>
            <a:r>
              <a:rPr lang="en-US" dirty="0" smtClean="0"/>
              <a:t>DHSS</a:t>
            </a:r>
          </a:p>
          <a:p>
            <a:pPr marL="0" indent="0">
              <a:buNone/>
            </a:pPr>
            <a:r>
              <a:rPr lang="en-US" dirty="0" smtClean="0"/>
              <a:t>DHCC</a:t>
            </a:r>
          </a:p>
          <a:p>
            <a:pPr marL="0" indent="0">
              <a:buNone/>
            </a:pPr>
            <a:r>
              <a:rPr lang="en-US" dirty="0" smtClean="0"/>
              <a:t>DE-SLRP is governed under federal</a:t>
            </a:r>
            <a:r>
              <a:rPr lang="en-US" baseline="0" dirty="0" smtClean="0"/>
              <a:t> guidelines and administered by DHCC.</a:t>
            </a:r>
            <a:endParaRPr lang="en-US" dirty="0"/>
          </a:p>
        </p:txBody>
      </p:sp>
      <p:sp>
        <p:nvSpPr>
          <p:cNvPr id="5" name="Slide Number Placeholder 4"/>
          <p:cNvSpPr>
            <a:spLocks noGrp="1"/>
          </p:cNvSpPr>
          <p:nvPr>
            <p:ph type="sldNum" sz="quarter" idx="11"/>
          </p:nvPr>
        </p:nvSpPr>
        <p:spPr/>
        <p:txBody>
          <a:bodyPr/>
          <a:lstStyle/>
          <a:p>
            <a:fld id="{F19303DE-3E45-4DD3-9505-92EF4803EF97}" type="slidenum">
              <a:rPr lang="en-US" smtClean="0"/>
              <a:pPr/>
              <a:t>1</a:t>
            </a:fld>
            <a:r>
              <a:rPr lang="en-US" smtClean="0"/>
              <a:t> </a:t>
            </a:r>
            <a:endParaRPr lang="en-US" dirty="0"/>
          </a:p>
        </p:txBody>
      </p:sp>
      <p:sp>
        <p:nvSpPr>
          <p:cNvPr id="4" name="Header Placeholder 3"/>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3167135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19303DE-3E45-4DD3-9505-92EF4803EF97}" type="slidenum">
              <a:rPr lang="en-US" smtClean="0"/>
              <a:pPr/>
              <a:t>10</a:t>
            </a:fld>
            <a:r>
              <a:rPr lang="en-US" smtClean="0"/>
              <a:t> </a:t>
            </a:r>
            <a:endParaRPr lang="en-US" dirty="0"/>
          </a:p>
        </p:txBody>
      </p:sp>
    </p:spTree>
    <p:extLst>
      <p:ext uri="{BB962C8B-B14F-4D97-AF65-F5344CB8AC3E}">
        <p14:creationId xmlns:p14="http://schemas.microsoft.com/office/powerpoint/2010/main" val="1780534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19303DE-3E45-4DD3-9505-92EF4803EF97}" type="slidenum">
              <a:rPr lang="en-US" smtClean="0"/>
              <a:pPr/>
              <a:t>11</a:t>
            </a:fld>
            <a:r>
              <a:rPr lang="en-US" smtClean="0"/>
              <a:t> </a:t>
            </a:r>
            <a:endParaRPr lang="en-US" dirty="0"/>
          </a:p>
        </p:txBody>
      </p:sp>
    </p:spTree>
    <p:extLst>
      <p:ext uri="{BB962C8B-B14F-4D97-AF65-F5344CB8AC3E}">
        <p14:creationId xmlns:p14="http://schemas.microsoft.com/office/powerpoint/2010/main" val="2544868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1791" indent="-116449" defTabSz="931591">
              <a:spcBef>
                <a:spcPts val="306"/>
              </a:spcBef>
              <a:defRPr/>
            </a:pPr>
            <a:r>
              <a:rPr lang="en-US" dirty="0" smtClean="0">
                <a:latin typeface="Arial" panose="020B0604020202020204" pitchFamily="34" charset="0"/>
                <a:cs typeface="Arial" panose="020B0604020202020204" pitchFamily="34" charset="0"/>
              </a:rPr>
              <a:t>SLRP literature is published online.</a:t>
            </a:r>
            <a:r>
              <a:rPr lang="en-US" baseline="0" dirty="0" smtClean="0">
                <a:latin typeface="Arial" panose="020B0604020202020204" pitchFamily="34" charset="0"/>
                <a:cs typeface="Arial" panose="020B0604020202020204" pitchFamily="34" charset="0"/>
              </a:rPr>
              <a:t> The next application deadline is September 30, 2018, but interested practitioners are asked to submit their applications as soon as possible. There can be some communication back and forth if the applications are not completed correctly and that may cause some delays in getting a packet ready for review by the deadline. </a:t>
            </a:r>
            <a:endParaRPr lang="en-US" dirty="0" smtClean="0">
              <a:latin typeface="Arial" panose="020B0604020202020204" pitchFamily="34" charset="0"/>
              <a:cs typeface="Arial" panose="020B0604020202020204" pitchFamily="34" charset="0"/>
            </a:endParaRPr>
          </a:p>
          <a:p>
            <a:pPr marL="111791" indent="-116449" defTabSz="931591">
              <a:spcBef>
                <a:spcPts val="306"/>
              </a:spcBef>
              <a:defRPr/>
            </a:pPr>
            <a:r>
              <a:rPr lang="en-US" sz="1400" dirty="0">
                <a:latin typeface="Arial" panose="020B0604020202020204" pitchFamily="34" charset="0"/>
                <a:cs typeface="Arial" panose="020B0604020202020204" pitchFamily="34" charset="0"/>
                <a:hlinkClick r:id="rId3"/>
              </a:rPr>
              <a:t>http://dhss.delaware.gov/dhcc/slrp.html</a:t>
            </a:r>
            <a:r>
              <a:rPr lang="en-US" sz="1400" dirty="0">
                <a:latin typeface="Arial" panose="020B0604020202020204" pitchFamily="34" charset="0"/>
                <a:cs typeface="Arial" panose="020B0604020202020204" pitchFamily="34" charset="0"/>
              </a:rPr>
              <a:t>.</a:t>
            </a:r>
          </a:p>
          <a:p>
            <a:endParaRPr lang="en-US" dirty="0" smtClean="0"/>
          </a:p>
          <a:p>
            <a:endParaRPr lang="en-US" dirty="0" smtClean="0"/>
          </a:p>
          <a:p>
            <a:r>
              <a:rPr lang="en-US" dirty="0" smtClean="0">
                <a:latin typeface="Arial" panose="020B0604020202020204" pitchFamily="34" charset="0"/>
                <a:cs typeface="Arial" panose="020B0604020202020204" pitchFamily="34" charset="0"/>
              </a:rPr>
              <a:t>Stay connected via social media. Our Community Relations Outreach</a:t>
            </a:r>
            <a:r>
              <a:rPr lang="en-US" baseline="0" dirty="0" smtClean="0">
                <a:latin typeface="Arial" panose="020B0604020202020204" pitchFamily="34" charset="0"/>
                <a:cs typeface="Arial" panose="020B0604020202020204" pitchFamily="34" charset="0"/>
              </a:rPr>
              <a:t> Officer will be keeping these sites updated with SLRP information and deadlines. Please do like, share, tweet, and follow us on</a:t>
            </a:r>
            <a:endParaRPr lang="en-US" dirty="0" smtClean="0">
              <a:latin typeface="Arial" panose="020B0604020202020204" pitchFamily="34" charset="0"/>
              <a:cs typeface="Arial" panose="020B0604020202020204" pitchFamily="34" charset="0"/>
            </a:endParaRP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Facebook @</a:t>
            </a:r>
            <a:r>
              <a:rPr lang="en-US" dirty="0" err="1" smtClean="0">
                <a:latin typeface="Arial" panose="020B0604020202020204" pitchFamily="34" charset="0"/>
                <a:cs typeface="Arial" panose="020B0604020202020204" pitchFamily="34" charset="0"/>
              </a:rPr>
              <a:t>DelawareLoanRepay</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DelawareHCC</a:t>
            </a:r>
            <a:endParaRPr lang="en-US" dirty="0" smtClean="0">
              <a:latin typeface="Arial" panose="020B0604020202020204" pitchFamily="34" charset="0"/>
              <a:cs typeface="Arial" panose="020B0604020202020204" pitchFamily="34" charset="0"/>
            </a:endParaRP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Twitter @</a:t>
            </a:r>
            <a:r>
              <a:rPr lang="en-US" dirty="0" err="1" smtClean="0">
                <a:latin typeface="Arial" panose="020B0604020202020204" pitchFamily="34" charset="0"/>
                <a:cs typeface="Arial" panose="020B0604020202020204" pitchFamily="34" charset="0"/>
              </a:rPr>
              <a:t>Delaware_HCC</a:t>
            </a:r>
            <a:endParaRPr lang="en-US" dirty="0" smtClean="0">
              <a:latin typeface="Arial" panose="020B0604020202020204" pitchFamily="34" charset="0"/>
              <a:cs typeface="Arial" panose="020B0604020202020204" pitchFamily="34" charset="0"/>
            </a:endParaRPr>
          </a:p>
          <a:p>
            <a:endParaRPr lang="en-US" dirty="0"/>
          </a:p>
        </p:txBody>
      </p:sp>
      <p:sp>
        <p:nvSpPr>
          <p:cNvPr id="5" name="Slide Number Placeholder 4"/>
          <p:cNvSpPr>
            <a:spLocks noGrp="1"/>
          </p:cNvSpPr>
          <p:nvPr>
            <p:ph type="sldNum" sz="quarter" idx="11"/>
          </p:nvPr>
        </p:nvSpPr>
        <p:spPr/>
        <p:txBody>
          <a:bodyPr/>
          <a:lstStyle/>
          <a:p>
            <a:fld id="{F19303DE-3E45-4DD3-9505-92EF4803EF97}" type="slidenum">
              <a:rPr lang="en-US" smtClean="0"/>
              <a:pPr/>
              <a:t>12</a:t>
            </a:fld>
            <a:r>
              <a:rPr lang="en-US" smtClean="0"/>
              <a:t> </a:t>
            </a:r>
            <a:endParaRPr lang="en-US" dirty="0"/>
          </a:p>
        </p:txBody>
      </p:sp>
      <p:sp>
        <p:nvSpPr>
          <p:cNvPr id="4" name="Header Placeholder 3"/>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3643024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F19303DE-3E45-4DD3-9505-92EF4803EF97}" type="slidenum">
              <a:rPr lang="en-US" smtClean="0"/>
              <a:pPr/>
              <a:t>13</a:t>
            </a:fld>
            <a:r>
              <a:rPr lang="en-US" smtClean="0"/>
              <a:t> </a:t>
            </a:r>
            <a:endParaRPr lang="en-US" dirty="0"/>
          </a:p>
        </p:txBody>
      </p:sp>
      <p:sp>
        <p:nvSpPr>
          <p:cNvPr id="4" name="Header Placeholder 3"/>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2111516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19303DE-3E45-4DD3-9505-92EF4803EF97}" type="slidenum">
              <a:rPr lang="en-US" smtClean="0"/>
              <a:pPr/>
              <a:t>2</a:t>
            </a:fld>
            <a:r>
              <a:rPr lang="en-US" smtClean="0"/>
              <a:t> </a:t>
            </a:r>
            <a:endParaRPr lang="en-US" dirty="0"/>
          </a:p>
        </p:txBody>
      </p:sp>
    </p:spTree>
    <p:extLst>
      <p:ext uri="{BB962C8B-B14F-4D97-AF65-F5344CB8AC3E}">
        <p14:creationId xmlns:p14="http://schemas.microsoft.com/office/powerpoint/2010/main" val="2668603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None/>
            </a:pPr>
            <a:r>
              <a:rPr lang="en-US" dirty="0" smtClean="0"/>
              <a:t>Acronyms Clarified</a:t>
            </a:r>
          </a:p>
          <a:p>
            <a:pPr algn="just"/>
            <a:r>
              <a:rPr lang="en-US" dirty="0" smtClean="0"/>
              <a:t>The Health Resources and Services Administration (HRSA) issues grants to States for clinician loan repayments. Delaware is a HRSA loan repayment grant recipient, and operates the program according to Federal guidelines. </a:t>
            </a:r>
          </a:p>
          <a:p>
            <a:pPr algn="just"/>
            <a:r>
              <a:rPr lang="en-US" dirty="0" smtClean="0"/>
              <a:t>The State Loan Repayment Program (SLRP) is operated by the State of Delaware, Department of Health and Social Services, Delaware Health Care Commission. </a:t>
            </a:r>
          </a:p>
          <a:p>
            <a:pPr algn="just"/>
            <a:r>
              <a:rPr lang="en-US" dirty="0" smtClean="0"/>
              <a:t>Health Professional</a:t>
            </a:r>
            <a:r>
              <a:rPr lang="en-US" baseline="0" dirty="0" smtClean="0"/>
              <a:t> Shortage Areas (HPSA)</a:t>
            </a:r>
            <a:endParaRPr lang="en-US" dirty="0" smtClean="0"/>
          </a:p>
          <a:p>
            <a:endParaRPr lang="en-US" dirty="0" smtClean="0"/>
          </a:p>
          <a:p>
            <a:pPr marL="0" indent="0">
              <a:buNone/>
            </a:pPr>
            <a:r>
              <a:rPr lang="en-US" dirty="0" smtClean="0"/>
              <a:t>Purpose of the Program</a:t>
            </a:r>
          </a:p>
          <a:p>
            <a:pPr marL="111791" indent="-116449" defTabSz="931591">
              <a:spcBef>
                <a:spcPts val="306"/>
              </a:spcBef>
              <a:defRPr/>
            </a:pPr>
            <a:r>
              <a:rPr lang="en-US" dirty="0" smtClean="0"/>
              <a:t>Delaware State Loan Repayment Program provides financial incentives to qualified medical, dental, behavioral</a:t>
            </a:r>
            <a:r>
              <a:rPr lang="en-US" baseline="0" dirty="0" smtClean="0"/>
              <a:t> and </a:t>
            </a:r>
            <a:r>
              <a:rPr lang="en-US" dirty="0" smtClean="0"/>
              <a:t>mental health professionals in exchange for a minimum of two (2) years of service at eligible practice site in federally designated Health Professional Shortage Areas (HPSAs). The maximum award for a two (2) year commitment is </a:t>
            </a:r>
            <a:r>
              <a:rPr lang="en-US" u="sng" dirty="0" smtClean="0"/>
              <a:t>$100,000</a:t>
            </a:r>
            <a:r>
              <a:rPr lang="en-US" dirty="0" smtClean="0"/>
              <a:t> for advanced-level degree professionals and </a:t>
            </a:r>
            <a:r>
              <a:rPr lang="en-US" u="sng" dirty="0" smtClean="0"/>
              <a:t>$60,000</a:t>
            </a:r>
            <a:r>
              <a:rPr lang="en-US" dirty="0" smtClean="0"/>
              <a:t> for mid-level degree professionals.</a:t>
            </a:r>
          </a:p>
          <a:p>
            <a:pPr marL="111791" indent="-116449" defTabSz="931591">
              <a:spcBef>
                <a:spcPts val="306"/>
              </a:spcBef>
              <a:defRPr/>
            </a:pPr>
            <a:endParaRPr lang="en-US" dirty="0" smtClean="0"/>
          </a:p>
          <a:p>
            <a:pPr marL="111791" indent="-116449" defTabSz="931591">
              <a:spcBef>
                <a:spcPts val="306"/>
              </a:spcBef>
              <a:defRPr/>
            </a:pPr>
            <a:r>
              <a:rPr lang="en-US" dirty="0" smtClean="0"/>
              <a:t>Advanced  70,000 – 100,000  (Physicians – Family Medicine, Osteopathic, Internal,</a:t>
            </a:r>
            <a:r>
              <a:rPr lang="en-US" baseline="0" dirty="0" smtClean="0"/>
              <a:t> Pediatrics, OBGYN, Geriatrics, and Psychiatry - and Dentists are eligible)</a:t>
            </a:r>
            <a:endParaRPr lang="en-US" dirty="0" smtClean="0"/>
          </a:p>
          <a:p>
            <a:pPr marL="111791" indent="-116449" defTabSz="931591">
              <a:spcBef>
                <a:spcPts val="306"/>
              </a:spcBef>
              <a:defRPr/>
            </a:pPr>
            <a:r>
              <a:rPr lang="en-US" dirty="0" smtClean="0"/>
              <a:t>Mid-Level degree  30,000 – 60,000 (Primary Care Nurse Practitioners, Certified</a:t>
            </a:r>
            <a:r>
              <a:rPr lang="en-US" baseline="0" dirty="0" smtClean="0"/>
              <a:t> Nurse Midwives and Physician Assistants – Adult, Family, Pediatrics, Psychiatry / Mental Health, Geriatrics, Women's Health, Health Services Psychologists, Licensed Clinical Social Workers, Psychiatric Nurses, LPCs, and  Dental </a:t>
            </a:r>
            <a:r>
              <a:rPr lang="en-US" baseline="0" dirty="0" err="1" smtClean="0"/>
              <a:t>Hygenists</a:t>
            </a:r>
            <a:r>
              <a:rPr lang="en-US" baseline="0" dirty="0" smtClean="0"/>
              <a:t>)</a:t>
            </a:r>
          </a:p>
          <a:p>
            <a:pPr marL="111791" indent="-116449" defTabSz="931591">
              <a:spcBef>
                <a:spcPts val="306"/>
              </a:spcBef>
              <a:defRPr/>
            </a:pPr>
            <a:endParaRPr lang="en-US" baseline="0" dirty="0" smtClean="0"/>
          </a:p>
          <a:p>
            <a:pPr marL="111791" indent="-116449" defTabSz="931591">
              <a:spcBef>
                <a:spcPts val="306"/>
              </a:spcBef>
              <a:defRPr/>
            </a:pPr>
            <a:r>
              <a:rPr lang="en-US" baseline="0" dirty="0" smtClean="0"/>
              <a:t>Eligible Practice Sites – see SLRP Brochure in handout packets for additional details</a:t>
            </a:r>
          </a:p>
          <a:p>
            <a:pPr marL="111791" indent="-116449" defTabSz="931591">
              <a:spcBef>
                <a:spcPts val="306"/>
              </a:spcBef>
              <a:defRPr/>
            </a:pPr>
            <a:r>
              <a:rPr lang="en-US" baseline="0" dirty="0" smtClean="0"/>
              <a:t>FQHC – Federally Qualified Health Centers</a:t>
            </a:r>
            <a:r>
              <a:rPr lang="en-US" baseline="0" dirty="0"/>
              <a:t> </a:t>
            </a:r>
            <a:r>
              <a:rPr lang="en-US" baseline="0" dirty="0" smtClean="0"/>
              <a:t>and look-alikes</a:t>
            </a:r>
          </a:p>
          <a:p>
            <a:pPr marL="111791" indent="-116449" defTabSz="931591">
              <a:spcBef>
                <a:spcPts val="306"/>
              </a:spcBef>
              <a:defRPr/>
            </a:pPr>
            <a:r>
              <a:rPr lang="en-US" baseline="0" dirty="0" smtClean="0"/>
              <a:t>Community Outpatient Facilities</a:t>
            </a:r>
          </a:p>
          <a:p>
            <a:pPr marL="111791" indent="-116449" defTabSz="931591">
              <a:spcBef>
                <a:spcPts val="306"/>
              </a:spcBef>
              <a:defRPr/>
            </a:pPr>
            <a:r>
              <a:rPr lang="en-US" baseline="0" dirty="0" smtClean="0"/>
              <a:t>State and Community Mental Health Facilities</a:t>
            </a:r>
          </a:p>
          <a:p>
            <a:pPr marL="111791" indent="-116449" defTabSz="931591">
              <a:spcBef>
                <a:spcPts val="306"/>
              </a:spcBef>
              <a:defRPr/>
            </a:pPr>
            <a:r>
              <a:rPr lang="en-US" baseline="0" dirty="0" smtClean="0"/>
              <a:t>State and County Health Clinics</a:t>
            </a:r>
          </a:p>
          <a:p>
            <a:pPr marL="111791" indent="-116449" defTabSz="931591">
              <a:spcBef>
                <a:spcPts val="306"/>
              </a:spcBef>
              <a:defRPr/>
            </a:pPr>
            <a:r>
              <a:rPr lang="en-US" baseline="0" dirty="0" smtClean="0"/>
              <a:t>Free Clinics</a:t>
            </a:r>
          </a:p>
          <a:p>
            <a:pPr marL="111791" indent="-116449" defTabSz="931591">
              <a:spcBef>
                <a:spcPts val="306"/>
              </a:spcBef>
              <a:defRPr/>
            </a:pPr>
            <a:r>
              <a:rPr lang="en-US" baseline="0" dirty="0" smtClean="0"/>
              <a:t>Mobile Units</a:t>
            </a:r>
          </a:p>
          <a:p>
            <a:pPr marL="111791" indent="-116449" defTabSz="931591">
              <a:spcBef>
                <a:spcPts val="306"/>
              </a:spcBef>
              <a:defRPr/>
            </a:pPr>
            <a:r>
              <a:rPr lang="en-US" baseline="0" dirty="0" smtClean="0"/>
              <a:t>Long Term Care Facilities</a:t>
            </a:r>
          </a:p>
          <a:p>
            <a:pPr marL="111791" indent="-116449" defTabSz="931591">
              <a:spcBef>
                <a:spcPts val="306"/>
              </a:spcBef>
              <a:defRPr/>
            </a:pPr>
            <a:r>
              <a:rPr lang="en-US" baseline="0" dirty="0" smtClean="0"/>
              <a:t>State / Federal Prisons</a:t>
            </a:r>
          </a:p>
          <a:p>
            <a:pPr marL="111791" indent="-116449" defTabSz="931591">
              <a:spcBef>
                <a:spcPts val="306"/>
              </a:spcBef>
              <a:defRPr/>
            </a:pPr>
            <a:r>
              <a:rPr lang="en-US" baseline="0" dirty="0" smtClean="0"/>
              <a:t>Private Practice with Non-Profit standing</a:t>
            </a:r>
          </a:p>
        </p:txBody>
      </p:sp>
      <p:sp>
        <p:nvSpPr>
          <p:cNvPr id="4" name="Header Placeholder 3"/>
          <p:cNvSpPr>
            <a:spLocks noGrp="1"/>
          </p:cNvSpPr>
          <p:nvPr>
            <p:ph type="hd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19303DE-3E45-4DD3-9505-92EF4803EF97}" type="slidenum">
              <a:rPr lang="en-US" smtClean="0"/>
              <a:pPr/>
              <a:t>3</a:t>
            </a:fld>
            <a:r>
              <a:rPr lang="en-US" smtClean="0"/>
              <a:t> </a:t>
            </a:r>
            <a:endParaRPr lang="en-US" dirty="0"/>
          </a:p>
        </p:txBody>
      </p:sp>
    </p:spTree>
    <p:extLst>
      <p:ext uri="{BB962C8B-B14F-4D97-AF65-F5344CB8AC3E}">
        <p14:creationId xmlns:p14="http://schemas.microsoft.com/office/powerpoint/2010/main" val="2521849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31591">
              <a:spcBef>
                <a:spcPts val="306"/>
              </a:spcBef>
              <a:buNone/>
              <a:defRPr/>
            </a:pPr>
            <a:r>
              <a:rPr lang="en-US" b="1" dirty="0" smtClean="0"/>
              <a:t>Scope</a:t>
            </a:r>
          </a:p>
          <a:p>
            <a:pPr marL="111791" indent="-116449" defTabSz="931591">
              <a:spcBef>
                <a:spcPts val="306"/>
              </a:spcBef>
              <a:defRPr/>
            </a:pPr>
            <a:r>
              <a:rPr lang="en-US" b="0" dirty="0" smtClean="0"/>
              <a:t>SLRP is a tool used</a:t>
            </a:r>
            <a:r>
              <a:rPr lang="en-US" b="0" baseline="0" dirty="0" smtClean="0"/>
              <a:t> to c</a:t>
            </a:r>
            <a:r>
              <a:rPr lang="en-US" b="0" dirty="0" smtClean="0"/>
              <a:t>reate healthier communities by recruiting and maintaining highly qualified Primary Care, Dental, and Mental Health Care professionals in identified </a:t>
            </a:r>
            <a:r>
              <a:rPr lang="en-US" b="0" i="1" dirty="0" smtClean="0"/>
              <a:t>Health Professional Shortage Areas (HPSAs)</a:t>
            </a:r>
            <a:r>
              <a:rPr lang="en-US" b="0" dirty="0" smtClean="0"/>
              <a:t> and make services available to Delawareans notably in underserved populations.</a:t>
            </a:r>
          </a:p>
          <a:p>
            <a:pPr marL="111791" indent="-116449" defTabSz="931591">
              <a:spcBef>
                <a:spcPts val="306"/>
              </a:spcBef>
              <a:defRPr/>
            </a:pPr>
            <a:r>
              <a:rPr lang="en-US" b="0" dirty="0" smtClean="0"/>
              <a:t>Delaware launched SLRP in 2001 using</a:t>
            </a:r>
            <a:r>
              <a:rPr lang="en-US" b="0" baseline="0" dirty="0" smtClean="0"/>
              <a:t> a combination of State and Federal funds; and has continued operating under the same guidelines today.</a:t>
            </a:r>
          </a:p>
          <a:p>
            <a:pPr marL="111791" indent="-116449" defTabSz="931591">
              <a:spcBef>
                <a:spcPts val="306"/>
              </a:spcBef>
              <a:defRPr/>
            </a:pPr>
            <a:r>
              <a:rPr lang="en-US" b="0" baseline="0" dirty="0" smtClean="0"/>
              <a:t>In 2014 DHCC noticed a greater need for Healthcare Workforce Development initiatives and requested an increased grant amount from HRSA for $420,000 annually. </a:t>
            </a:r>
          </a:p>
          <a:p>
            <a:pPr marL="111791" indent="-116449" defTabSz="931591">
              <a:spcBef>
                <a:spcPts val="306"/>
              </a:spcBef>
              <a:defRPr/>
            </a:pPr>
            <a:r>
              <a:rPr lang="en-US" b="0" baseline="0" dirty="0" smtClean="0"/>
              <a:t>SLRP was temporary suspended in 2016 to realign the program with required Federal guidelines and to include additional sources for matching funds. The updated program manual and materials were relaunched on the SLRP website in May 2017.</a:t>
            </a:r>
          </a:p>
          <a:p>
            <a:pPr marL="111791" indent="-116449" defTabSz="931591">
              <a:spcBef>
                <a:spcPts val="306"/>
              </a:spcBef>
              <a:defRPr/>
            </a:pPr>
            <a:endParaRPr lang="en-US" b="0" dirty="0" smtClean="0"/>
          </a:p>
          <a:p>
            <a:endParaRPr lang="en-US" dirty="0"/>
          </a:p>
        </p:txBody>
      </p:sp>
      <p:sp>
        <p:nvSpPr>
          <p:cNvPr id="5" name="Slide Number Placeholder 4"/>
          <p:cNvSpPr>
            <a:spLocks noGrp="1"/>
          </p:cNvSpPr>
          <p:nvPr>
            <p:ph type="sldNum" sz="quarter" idx="11"/>
          </p:nvPr>
        </p:nvSpPr>
        <p:spPr/>
        <p:txBody>
          <a:bodyPr/>
          <a:lstStyle/>
          <a:p>
            <a:fld id="{F19303DE-3E45-4DD3-9505-92EF4803EF97}" type="slidenum">
              <a:rPr lang="en-US" smtClean="0"/>
              <a:pPr/>
              <a:t>4</a:t>
            </a:fld>
            <a:r>
              <a:rPr lang="en-US" smtClean="0"/>
              <a:t> </a:t>
            </a:r>
            <a:endParaRPr lang="en-US" dirty="0"/>
          </a:p>
        </p:txBody>
      </p:sp>
      <p:sp>
        <p:nvSpPr>
          <p:cNvPr id="4" name="Header Placeholder 3"/>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3511799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19303DE-3E45-4DD3-9505-92EF4803EF97}" type="slidenum">
              <a:rPr lang="en-US" smtClean="0"/>
              <a:pPr/>
              <a:t>5</a:t>
            </a:fld>
            <a:r>
              <a:rPr lang="en-US" smtClean="0"/>
              <a:t> </a:t>
            </a:r>
            <a:endParaRPr lang="en-US" dirty="0"/>
          </a:p>
        </p:txBody>
      </p:sp>
    </p:spTree>
    <p:extLst>
      <p:ext uri="{BB962C8B-B14F-4D97-AF65-F5344CB8AC3E}">
        <p14:creationId xmlns:p14="http://schemas.microsoft.com/office/powerpoint/2010/main" val="857610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19303DE-3E45-4DD3-9505-92EF4803EF97}" type="slidenum">
              <a:rPr lang="en-US" smtClean="0"/>
              <a:pPr/>
              <a:t>6</a:t>
            </a:fld>
            <a:r>
              <a:rPr lang="en-US" smtClean="0"/>
              <a:t> </a:t>
            </a:r>
            <a:endParaRPr lang="en-US" dirty="0"/>
          </a:p>
        </p:txBody>
      </p:sp>
    </p:spTree>
    <p:extLst>
      <p:ext uri="{BB962C8B-B14F-4D97-AF65-F5344CB8AC3E}">
        <p14:creationId xmlns:p14="http://schemas.microsoft.com/office/powerpoint/2010/main" val="3656468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19303DE-3E45-4DD3-9505-92EF4803EF97}" type="slidenum">
              <a:rPr lang="en-US" smtClean="0"/>
              <a:pPr/>
              <a:t>7</a:t>
            </a:fld>
            <a:r>
              <a:rPr lang="en-US" smtClean="0"/>
              <a:t> </a:t>
            </a:r>
            <a:endParaRPr lang="en-US" dirty="0"/>
          </a:p>
        </p:txBody>
      </p:sp>
    </p:spTree>
    <p:extLst>
      <p:ext uri="{BB962C8B-B14F-4D97-AF65-F5344CB8AC3E}">
        <p14:creationId xmlns:p14="http://schemas.microsoft.com/office/powerpoint/2010/main" val="1144866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19303DE-3E45-4DD3-9505-92EF4803EF97}" type="slidenum">
              <a:rPr lang="en-US" smtClean="0"/>
              <a:pPr/>
              <a:t>8</a:t>
            </a:fld>
            <a:r>
              <a:rPr lang="en-US" smtClean="0"/>
              <a:t> </a:t>
            </a:r>
            <a:endParaRPr lang="en-US" dirty="0"/>
          </a:p>
        </p:txBody>
      </p:sp>
    </p:spTree>
    <p:extLst>
      <p:ext uri="{BB962C8B-B14F-4D97-AF65-F5344CB8AC3E}">
        <p14:creationId xmlns:p14="http://schemas.microsoft.com/office/powerpoint/2010/main" val="2028026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19303DE-3E45-4DD3-9505-92EF4803EF97}" type="slidenum">
              <a:rPr lang="en-US" smtClean="0"/>
              <a:pPr/>
              <a:t>9</a:t>
            </a:fld>
            <a:r>
              <a:rPr lang="en-US" smtClean="0"/>
              <a:t> </a:t>
            </a:r>
            <a:endParaRPr lang="en-US" dirty="0"/>
          </a:p>
        </p:txBody>
      </p:sp>
    </p:spTree>
    <p:extLst>
      <p:ext uri="{BB962C8B-B14F-4D97-AF65-F5344CB8AC3E}">
        <p14:creationId xmlns:p14="http://schemas.microsoft.com/office/powerpoint/2010/main" val="2725886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8545871" y="6342238"/>
            <a:ext cx="451378" cy="365125"/>
          </a:xfrm>
          <a:prstGeom prst="rect">
            <a:avLst/>
          </a:prstGeom>
        </p:spPr>
        <p:txBody>
          <a:bodyPr/>
          <a:lstStyle/>
          <a:p>
            <a:fld id="{DD3FF57B-5F25-B54A-A918-FB50C268907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Start A">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8" name="Text Placeholder 7"/>
          <p:cNvSpPr>
            <a:spLocks noGrp="1"/>
          </p:cNvSpPr>
          <p:nvPr>
            <p:ph type="body" sz="quarter" idx="13" hasCustomPrompt="1"/>
          </p:nvPr>
        </p:nvSpPr>
        <p:spPr>
          <a:xfrm>
            <a:off x="3265488" y="552450"/>
            <a:ext cx="5421312" cy="5483225"/>
          </a:xfrm>
        </p:spPr>
        <p:txBody>
          <a:bodyPr anchor="ctr"/>
          <a:lstStyle>
            <a:lvl1pPr>
              <a:lnSpc>
                <a:spcPct val="90000"/>
              </a:lnSpc>
              <a:spcAft>
                <a:spcPts val="0"/>
              </a:spcAft>
              <a:defRPr sz="4400" spc="-150" baseline="0">
                <a:latin typeface="Arial Black" pitchFamily="34" charset="0"/>
              </a:defRPr>
            </a:lvl1pPr>
            <a:lvl2pPr>
              <a:spcAft>
                <a:spcPts val="0"/>
              </a:spcAft>
              <a:defRPr sz="4000" baseline="0">
                <a:solidFill>
                  <a:schemeClr val="tx1"/>
                </a:solidFill>
              </a:defRPr>
            </a:lvl2pPr>
            <a:lvl3pPr>
              <a:buNone/>
              <a:defRPr/>
            </a:lvl3pPr>
          </a:lstStyle>
          <a:p>
            <a:pPr lvl="0"/>
            <a:r>
              <a:rPr lang="en-US" dirty="0" smtClean="0"/>
              <a:t>SectionStart-A. Keep statement to 2 or 3 lines.</a:t>
            </a:r>
          </a:p>
          <a:p>
            <a:pPr lvl="1"/>
            <a:r>
              <a:rPr lang="en-US" dirty="0" smtClean="0"/>
              <a:t>Second level</a:t>
            </a:r>
          </a:p>
        </p:txBody>
      </p:sp>
      <p:sp>
        <p:nvSpPr>
          <p:cNvPr id="7" name="Text Placeholder 6"/>
          <p:cNvSpPr>
            <a:spLocks noGrp="1" noChangeAspect="1"/>
          </p:cNvSpPr>
          <p:nvPr>
            <p:ph type="body" sz="quarter" idx="15" hasCustomPrompt="1"/>
          </p:nvPr>
        </p:nvSpPr>
        <p:spPr>
          <a:xfrm>
            <a:off x="960120" y="2379662"/>
            <a:ext cx="1828800" cy="1828800"/>
          </a:xfrm>
          <a:prstGeom prst="ellipse">
            <a:avLst/>
          </a:prstGeom>
          <a:solidFill>
            <a:schemeClr val="bg1">
              <a:lumMod val="65000"/>
            </a:schemeClr>
          </a:solidFill>
          <a:ln w="9525">
            <a:noFill/>
          </a:ln>
        </p:spPr>
        <p:txBody>
          <a:bodyPr anchor="ctr"/>
          <a:lstStyle>
            <a:lvl1pPr algn="ctr">
              <a:defRPr sz="12000">
                <a:solidFill>
                  <a:schemeClr val="bg1"/>
                </a:solidFill>
                <a:latin typeface="Arial Black" pitchFamily="34" charset="0"/>
              </a:defRPr>
            </a:lvl1pPr>
          </a:lstStyle>
          <a:p>
            <a:pPr lvl="0"/>
            <a:r>
              <a:rPr lang="en-US" dirty="0" smtClean="0"/>
              <a:t>1</a:t>
            </a:r>
            <a:endParaRPr lang="en-US" dirty="0"/>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Start B">
    <p:bg>
      <p:bgPr>
        <a:solidFill>
          <a:schemeClr val="bg1">
            <a:lumMod val="65000"/>
          </a:schemeClr>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8" name="Text Placeholder 7"/>
          <p:cNvSpPr>
            <a:spLocks noGrp="1"/>
          </p:cNvSpPr>
          <p:nvPr>
            <p:ph type="body" sz="quarter" idx="13" hasCustomPrompt="1"/>
          </p:nvPr>
        </p:nvSpPr>
        <p:spPr>
          <a:xfrm>
            <a:off x="3265488" y="552450"/>
            <a:ext cx="5421312" cy="5483225"/>
          </a:xfrm>
        </p:spPr>
        <p:txBody>
          <a:bodyPr tIns="548640" anchor="t" anchorCtr="0"/>
          <a:lstStyle>
            <a:lvl1pPr>
              <a:lnSpc>
                <a:spcPct val="90000"/>
              </a:lnSpc>
              <a:spcAft>
                <a:spcPts val="0"/>
              </a:spcAft>
              <a:defRPr sz="3600" spc="-150" baseline="0">
                <a:latin typeface="Arial Black" pitchFamily="34" charset="0"/>
              </a:defRPr>
            </a:lvl1pPr>
            <a:lvl2pPr>
              <a:lnSpc>
                <a:spcPct val="90000"/>
              </a:lnSpc>
              <a:spcAft>
                <a:spcPts val="1200"/>
              </a:spcAft>
              <a:defRPr sz="4000" spc="-150" baseline="0">
                <a:solidFill>
                  <a:schemeClr val="bg1"/>
                </a:solidFill>
                <a:latin typeface="Arial" charset="0"/>
              </a:defRPr>
            </a:lvl2pPr>
            <a:lvl3pPr>
              <a:buNone/>
              <a:defRPr/>
            </a:lvl3pPr>
          </a:lstStyle>
          <a:p>
            <a:pPr lvl="0"/>
            <a:r>
              <a:rPr lang="en-US" dirty="0" err="1" smtClean="0"/>
              <a:t>SectionStart</a:t>
            </a:r>
            <a:r>
              <a:rPr lang="en-US" dirty="0" smtClean="0"/>
              <a:t>-B </a:t>
            </a:r>
            <a:br>
              <a:rPr lang="en-US" dirty="0" smtClean="0"/>
            </a:br>
            <a:r>
              <a:rPr lang="en-US" dirty="0" smtClean="0"/>
              <a:t>Level 1</a:t>
            </a:r>
          </a:p>
          <a:p>
            <a:pPr lvl="1"/>
            <a:r>
              <a:rPr lang="en-US" dirty="0" smtClean="0"/>
              <a:t>Second level</a:t>
            </a:r>
          </a:p>
        </p:txBody>
      </p:sp>
      <p:sp>
        <p:nvSpPr>
          <p:cNvPr id="7" name="Text Placeholder 6"/>
          <p:cNvSpPr>
            <a:spLocks noGrp="1"/>
          </p:cNvSpPr>
          <p:nvPr>
            <p:ph type="body" sz="quarter" idx="15" hasCustomPrompt="1"/>
          </p:nvPr>
        </p:nvSpPr>
        <p:spPr>
          <a:xfrm>
            <a:off x="457200" y="0"/>
            <a:ext cx="1713635" cy="4210050"/>
          </a:xfrm>
          <a:prstGeom prst="rect">
            <a:avLst/>
          </a:prstGeom>
          <a:noFill/>
          <a:ln>
            <a:noFill/>
          </a:ln>
        </p:spPr>
        <p:txBody>
          <a:bodyPr tIns="137160" anchor="t" anchorCtr="0"/>
          <a:lstStyle>
            <a:lvl1pPr algn="r">
              <a:defRPr sz="20000">
                <a:solidFill>
                  <a:schemeClr val="bg1"/>
                </a:solidFill>
                <a:latin typeface="Arial Black" pitchFamily="34" charset="0"/>
              </a:defRPr>
            </a:lvl1pPr>
          </a:lstStyle>
          <a:p>
            <a:pPr lvl="0"/>
            <a:r>
              <a:rPr lang="en-US" dirty="0" smtClean="0"/>
              <a:t>4</a:t>
            </a:r>
            <a:endParaRPr lang="en-US" dirty="0"/>
          </a:p>
        </p:txBody>
      </p:sp>
      <p:cxnSp>
        <p:nvCxnSpPr>
          <p:cNvPr id="9" name="Straight Connector 8"/>
          <p:cNvCxnSpPr/>
          <p:nvPr userDrawn="1"/>
        </p:nvCxnSpPr>
        <p:spPr>
          <a:xfrm flipV="1">
            <a:off x="457200" y="2895599"/>
            <a:ext cx="1694336" cy="1"/>
          </a:xfrm>
          <a:prstGeom prst="line">
            <a:avLst/>
          </a:prstGeom>
          <a:ln w="762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Start 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199" y="4210050"/>
            <a:ext cx="4005264" cy="1825625"/>
          </a:xfrm>
        </p:spPr>
        <p:txBody>
          <a:bodyPr anchor="t" anchorCtr="0">
            <a:noAutofit/>
          </a:bodyPr>
          <a:lstStyle>
            <a:lvl1pPr>
              <a:defRPr sz="4000" baseline="0">
                <a:solidFill>
                  <a:schemeClr val="tx1"/>
                </a:solidFill>
              </a:defRPr>
            </a:lvl1pPr>
          </a:lstStyle>
          <a:p>
            <a:r>
              <a:rPr lang="en-US" dirty="0" smtClean="0"/>
              <a:t>SectionStart-C Title on one side</a:t>
            </a:r>
            <a:endParaRPr lang="en-US" dirty="0"/>
          </a:p>
        </p:txBody>
      </p:sp>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4" name="Text Placeholder 4"/>
          <p:cNvSpPr>
            <a:spLocks noGrp="1"/>
          </p:cNvSpPr>
          <p:nvPr>
            <p:ph type="body" sz="quarter" idx="11" hasCustomPrompt="1"/>
          </p:nvPr>
        </p:nvSpPr>
        <p:spPr>
          <a:xfrm>
            <a:off x="4684713" y="552450"/>
            <a:ext cx="4002087" cy="5483225"/>
          </a:xfrm>
        </p:spPr>
        <p:txBody>
          <a:bodyPr anchor="ctr" anchorCtr="0">
            <a:noAutofit/>
          </a:bodyPr>
          <a:lstStyle>
            <a:lvl1pPr marL="0" indent="0">
              <a:lnSpc>
                <a:spcPct val="100000"/>
              </a:lnSpc>
              <a:spcBef>
                <a:spcPts val="0"/>
              </a:spcBef>
              <a:spcAft>
                <a:spcPts val="1200"/>
              </a:spcAft>
              <a:buFont typeface="Arial" pitchFamily="34" charset="0"/>
              <a:buNone/>
              <a:defRPr sz="3400" b="0" spc="-70" baseline="0">
                <a:solidFill>
                  <a:schemeClr val="tx2"/>
                </a:solidFill>
              </a:defRPr>
            </a:lvl1pPr>
            <a:lvl2pPr>
              <a:defRPr sz="2800">
                <a:solidFill>
                  <a:schemeClr val="tx2"/>
                </a:solidFill>
              </a:defRPr>
            </a:lvl2pPr>
          </a:lstStyle>
          <a:p>
            <a:pPr lvl="0"/>
            <a:r>
              <a:rPr lang="en-US" dirty="0" smtClean="0"/>
              <a:t>Level 1</a:t>
            </a:r>
          </a:p>
          <a:p>
            <a:pPr lvl="0"/>
            <a:r>
              <a:rPr lang="en-US" dirty="0" smtClean="0"/>
              <a:t>Level 1</a:t>
            </a:r>
          </a:p>
          <a:p>
            <a:pPr lvl="0"/>
            <a:r>
              <a:rPr lang="en-US" dirty="0" smtClean="0"/>
              <a:t>Level 1</a:t>
            </a:r>
          </a:p>
          <a:p>
            <a:pPr lvl="0"/>
            <a:r>
              <a:rPr lang="en-US" dirty="0" smtClean="0"/>
              <a:t>Level 1</a:t>
            </a:r>
          </a:p>
          <a:p>
            <a:pPr lvl="0"/>
            <a:r>
              <a:rPr lang="en-US" dirty="0" smtClean="0"/>
              <a:t>Level 1</a:t>
            </a:r>
          </a:p>
          <a:p>
            <a:pPr lvl="0"/>
            <a:r>
              <a:rPr lang="en-US" dirty="0" smtClean="0"/>
              <a:t>Level 1</a:t>
            </a:r>
          </a:p>
          <a:p>
            <a:pPr lvl="0"/>
            <a:r>
              <a:rPr lang="en-US" dirty="0" smtClean="0"/>
              <a:t>Level 1</a:t>
            </a:r>
          </a:p>
          <a:p>
            <a:pPr lvl="0"/>
            <a:r>
              <a:rPr lang="en-US" dirty="0" smtClean="0"/>
              <a:t>Level 1</a:t>
            </a:r>
          </a:p>
        </p:txBody>
      </p:sp>
      <p:sp>
        <p:nvSpPr>
          <p:cNvPr id="8" name="Text Placeholder 6"/>
          <p:cNvSpPr>
            <a:spLocks noGrp="1" noChangeAspect="1"/>
          </p:cNvSpPr>
          <p:nvPr>
            <p:ph type="body" sz="quarter" idx="15" hasCustomPrompt="1"/>
          </p:nvPr>
        </p:nvSpPr>
        <p:spPr>
          <a:xfrm>
            <a:off x="446088" y="552450"/>
            <a:ext cx="4016375" cy="3657600"/>
          </a:xfrm>
          <a:prstGeom prst="rect">
            <a:avLst/>
          </a:prstGeom>
          <a:noFill/>
          <a:ln>
            <a:noFill/>
          </a:ln>
        </p:spPr>
        <p:txBody>
          <a:bodyPr tIns="0" anchor="b" anchorCtr="0"/>
          <a:lstStyle>
            <a:lvl1pPr algn="l">
              <a:lnSpc>
                <a:spcPct val="25000"/>
              </a:lnSpc>
              <a:defRPr sz="15000">
                <a:solidFill>
                  <a:schemeClr val="bg1">
                    <a:lumMod val="65000"/>
                  </a:schemeClr>
                </a:solidFill>
                <a:latin typeface="Arial Black" pitchFamily="34" charset="0"/>
              </a:defRPr>
            </a:lvl1pPr>
          </a:lstStyle>
          <a:p>
            <a:pPr lvl="0"/>
            <a:r>
              <a:rPr lang="en-US" dirty="0" smtClean="0"/>
              <a:t>5</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umber at Top">
    <p:bg>
      <p:bgPr>
        <a:solidFill>
          <a:schemeClr val="bg1">
            <a:lumMod val="65000"/>
          </a:schemeClr>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7" name="Text Placeholder 8"/>
          <p:cNvSpPr>
            <a:spLocks noGrp="1" noChangeAspect="1"/>
          </p:cNvSpPr>
          <p:nvPr>
            <p:ph type="body" sz="quarter" idx="14" hasCustomPrompt="1"/>
          </p:nvPr>
        </p:nvSpPr>
        <p:spPr>
          <a:xfrm>
            <a:off x="457200" y="640080"/>
            <a:ext cx="1554480" cy="1554480"/>
          </a:xfrm>
          <a:prstGeom prst="ellipse">
            <a:avLst/>
          </a:prstGeom>
          <a:solidFill>
            <a:schemeClr val="bg1"/>
          </a:solidFill>
          <a:ln w="50800">
            <a:noFill/>
          </a:ln>
        </p:spPr>
        <p:txBody>
          <a:bodyPr anchor="ctr" anchorCtr="0"/>
          <a:lstStyle>
            <a:lvl1pPr algn="ctr">
              <a:defRPr sz="8600">
                <a:solidFill>
                  <a:schemeClr val="tx1"/>
                </a:solidFill>
                <a:latin typeface="Arial Black" pitchFamily="34" charset="0"/>
              </a:defRPr>
            </a:lvl1pPr>
          </a:lstStyle>
          <a:p>
            <a:pPr lvl="0"/>
            <a:r>
              <a:rPr lang="en-US" dirty="0" smtClean="0"/>
              <a:t>1</a:t>
            </a:r>
            <a:endParaRPr lang="en-US" dirty="0"/>
          </a:p>
        </p:txBody>
      </p:sp>
      <p:sp>
        <p:nvSpPr>
          <p:cNvPr id="4" name="Text Placeholder 3"/>
          <p:cNvSpPr>
            <a:spLocks noGrp="1"/>
          </p:cNvSpPr>
          <p:nvPr>
            <p:ph type="body" sz="quarter" idx="15"/>
          </p:nvPr>
        </p:nvSpPr>
        <p:spPr>
          <a:xfrm>
            <a:off x="457199" y="2377439"/>
            <a:ext cx="8229600" cy="3654425"/>
          </a:xfrm>
        </p:spPr>
        <p:txBody>
          <a:bodyPr/>
          <a:lstStyle>
            <a:lvl1pPr>
              <a:lnSpc>
                <a:spcPct val="90000"/>
              </a:lnSpc>
              <a:spcAft>
                <a:spcPts val="0"/>
              </a:spcAft>
              <a:defRPr sz="2000" b="0" i="0" cap="all" spc="-50" baseline="0">
                <a:solidFill>
                  <a:schemeClr val="bg1"/>
                </a:solidFill>
                <a:latin typeface="Arial Black" charset="0"/>
              </a:defRPr>
            </a:lvl1pPr>
            <a:lvl2pPr>
              <a:lnSpc>
                <a:spcPct val="90000"/>
              </a:lnSpc>
              <a:spcAft>
                <a:spcPts val="0"/>
              </a:spcAft>
              <a:defRPr sz="4000" spc="-150" baseline="0">
                <a:solidFill>
                  <a:schemeClr val="tx1"/>
                </a:solidFill>
                <a:latin typeface="Arial Black" charset="0"/>
              </a:defRPr>
            </a:lvl2pPr>
            <a:lvl3pPr>
              <a:lnSpc>
                <a:spcPct val="100000"/>
              </a:lnSpc>
              <a:defRPr sz="3600" b="0" i="0" spc="-150" baseline="0">
                <a:solidFill>
                  <a:schemeClr val="bg1"/>
                </a:solidFill>
              </a:defRPr>
            </a:lvl3pPr>
            <a:lvl4pPr>
              <a:lnSpc>
                <a:spcPct val="100000"/>
              </a:lnSpc>
              <a:spcBef>
                <a:spcPts val="0"/>
              </a:spcBef>
              <a:spcAft>
                <a:spcPts val="0"/>
              </a:spcAft>
              <a:defRPr sz="3600">
                <a:solidFill>
                  <a:schemeClr val="bg1"/>
                </a:solidFill>
              </a:defRPr>
            </a:lvl4pPr>
            <a:lvl5pPr>
              <a:lnSpc>
                <a:spcPct val="100000"/>
              </a:lnSpc>
              <a:defRPr sz="36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323201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Icon at Top">
    <p:bg>
      <p:bgPr>
        <a:solidFill>
          <a:schemeClr val="bg1"/>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4" name="Text Placeholder 3"/>
          <p:cNvSpPr>
            <a:spLocks noGrp="1"/>
          </p:cNvSpPr>
          <p:nvPr>
            <p:ph type="body" sz="quarter" idx="15"/>
          </p:nvPr>
        </p:nvSpPr>
        <p:spPr>
          <a:xfrm>
            <a:off x="457199" y="2377439"/>
            <a:ext cx="8229600" cy="3654425"/>
          </a:xfrm>
        </p:spPr>
        <p:txBody>
          <a:bodyPr/>
          <a:lstStyle>
            <a:lvl1pPr>
              <a:lnSpc>
                <a:spcPct val="90000"/>
              </a:lnSpc>
              <a:spcAft>
                <a:spcPts val="0"/>
              </a:spcAft>
              <a:defRPr sz="2000" b="0" i="0" cap="all" spc="-50" baseline="0">
                <a:solidFill>
                  <a:schemeClr val="tx1">
                    <a:lumMod val="50000"/>
                    <a:lumOff val="50000"/>
                  </a:schemeClr>
                </a:solidFill>
                <a:latin typeface="Arial Black" charset="0"/>
              </a:defRPr>
            </a:lvl1pPr>
            <a:lvl2pPr>
              <a:lnSpc>
                <a:spcPct val="90000"/>
              </a:lnSpc>
              <a:spcAft>
                <a:spcPts val="0"/>
              </a:spcAft>
              <a:defRPr sz="4000" spc="-150" baseline="0">
                <a:solidFill>
                  <a:schemeClr val="tx1"/>
                </a:solidFill>
                <a:latin typeface="Arial Black" charset="0"/>
              </a:defRPr>
            </a:lvl2pPr>
            <a:lvl3pPr>
              <a:lnSpc>
                <a:spcPct val="100000"/>
              </a:lnSpc>
              <a:defRPr sz="3600" b="0" i="0" spc="-150" baseline="0">
                <a:solidFill>
                  <a:schemeClr val="tx2"/>
                </a:solidFill>
              </a:defRPr>
            </a:lvl3pPr>
            <a:lvl4pPr>
              <a:lnSpc>
                <a:spcPct val="100000"/>
              </a:lnSpc>
              <a:spcBef>
                <a:spcPts val="0"/>
              </a:spcBef>
              <a:spcAft>
                <a:spcPts val="0"/>
              </a:spcAft>
              <a:defRPr sz="3600" spc="-90" baseline="0"/>
            </a:lvl4pPr>
            <a:lvl5pPr>
              <a:lnSpc>
                <a:spcPct val="100000"/>
              </a:lnSpc>
              <a:defRPr sz="3600" spc="-9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Picture Placeholder 7"/>
          <p:cNvSpPr>
            <a:spLocks noGrp="1" noChangeAspect="1"/>
          </p:cNvSpPr>
          <p:nvPr>
            <p:ph type="pic" sz="quarter" idx="16" hasCustomPrompt="1"/>
          </p:nvPr>
        </p:nvSpPr>
        <p:spPr>
          <a:xfrm>
            <a:off x="457200" y="640080"/>
            <a:ext cx="1552965" cy="1554480"/>
          </a:xfrm>
          <a:prstGeom prst="ellipse">
            <a:avLst/>
          </a:prstGeom>
          <a:noFill/>
        </p:spPr>
        <p:txBody>
          <a:bodyPr anchor="ctr"/>
          <a:lstStyle>
            <a:lvl1pPr algn="ctr">
              <a:buNone/>
              <a:defRPr sz="2000">
                <a:solidFill>
                  <a:schemeClr val="bg1"/>
                </a:solidFill>
                <a:latin typeface="Arial" pitchFamily="34" charset="0"/>
                <a:cs typeface="Arial" pitchFamily="34" charset="0"/>
              </a:defRPr>
            </a:lvl1pPr>
          </a:lstStyle>
          <a:p>
            <a:r>
              <a:rPr lang="en-US" dirty="0" smtClean="0"/>
              <a:t>Icon </a:t>
            </a:r>
            <a:br>
              <a:rPr lang="en-US" dirty="0" smtClean="0"/>
            </a:br>
            <a:r>
              <a:rPr lang="en-US" dirty="0" smtClean="0"/>
              <a:t>1.7”</a:t>
            </a:r>
            <a:endParaRPr lang="en-US" dirty="0"/>
          </a:p>
        </p:txBody>
      </p:sp>
    </p:spTree>
    <p:extLst>
      <p:ext uri="{BB962C8B-B14F-4D97-AF65-F5344CB8AC3E}">
        <p14:creationId xmlns:p14="http://schemas.microsoft.com/office/powerpoint/2010/main" val="19968438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 Ico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52449"/>
            <a:ext cx="8229578" cy="914400"/>
          </a:xfrm>
        </p:spPr>
        <p:txBody>
          <a:bodyPr/>
          <a:lstStyle>
            <a:lvl1pPr>
              <a:defRPr sz="3200" baseline="0"/>
            </a:lvl1pPr>
          </a:lstStyle>
          <a:p>
            <a:r>
              <a:rPr lang="en-US" dirty="0" smtClean="0"/>
              <a:t>Title style, 4 icons</a:t>
            </a:r>
            <a:endParaRPr lang="en-US" dirty="0"/>
          </a:p>
        </p:txBody>
      </p:sp>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13" name="Text Placeholder 16"/>
          <p:cNvSpPr>
            <a:spLocks noGrp="1"/>
          </p:cNvSpPr>
          <p:nvPr>
            <p:ph type="body" sz="quarter" idx="12" hasCustomPrompt="1"/>
          </p:nvPr>
        </p:nvSpPr>
        <p:spPr>
          <a:xfrm>
            <a:off x="2578608" y="3977640"/>
            <a:ext cx="1828800" cy="914400"/>
          </a:xfrm>
        </p:spPr>
        <p:txBody>
          <a:bodyPr lIns="0" tIns="45720" bIns="45720">
            <a:noAutofit/>
          </a:bodyPr>
          <a:lstStyle>
            <a:lvl1pPr algn="ctr">
              <a:lnSpc>
                <a:spcPct val="90000"/>
              </a:lnSpc>
              <a:spcBef>
                <a:spcPts val="0"/>
              </a:spcBef>
              <a:spcAft>
                <a:spcPts val="0"/>
              </a:spcAft>
              <a:defRPr sz="1800" spc="-150" baseline="0">
                <a:solidFill>
                  <a:schemeClr val="tx2"/>
                </a:solidFill>
                <a:latin typeface="Arial Black" pitchFamily="34" charset="0"/>
              </a:defRPr>
            </a:lvl1pPr>
          </a:lstStyle>
          <a:p>
            <a:pPr lvl="0"/>
            <a:r>
              <a:rPr lang="en-US" dirty="0" smtClean="0"/>
              <a:t>Icon </a:t>
            </a:r>
            <a:br>
              <a:rPr lang="en-US" dirty="0" smtClean="0"/>
            </a:br>
            <a:r>
              <a:rPr lang="en-US" dirty="0" smtClean="0"/>
              <a:t>text</a:t>
            </a:r>
            <a:endParaRPr lang="en-US" dirty="0"/>
          </a:p>
        </p:txBody>
      </p:sp>
      <p:sp>
        <p:nvSpPr>
          <p:cNvPr id="14" name="Text Placeholder 16"/>
          <p:cNvSpPr>
            <a:spLocks noGrp="1"/>
          </p:cNvSpPr>
          <p:nvPr>
            <p:ph type="body" sz="quarter" idx="13" hasCustomPrompt="1"/>
          </p:nvPr>
        </p:nvSpPr>
        <p:spPr>
          <a:xfrm>
            <a:off x="6903720" y="3977640"/>
            <a:ext cx="1828800" cy="914400"/>
          </a:xfrm>
        </p:spPr>
        <p:txBody>
          <a:bodyPr lIns="0" tIns="45720" bIns="45720">
            <a:noAutofit/>
          </a:bodyPr>
          <a:lstStyle>
            <a:lvl1pPr algn="ctr">
              <a:lnSpc>
                <a:spcPct val="90000"/>
              </a:lnSpc>
              <a:spcBef>
                <a:spcPts val="0"/>
              </a:spcBef>
              <a:spcAft>
                <a:spcPts val="0"/>
              </a:spcAft>
              <a:defRPr sz="1800" spc="-150" baseline="0">
                <a:solidFill>
                  <a:schemeClr val="tx2"/>
                </a:solidFill>
                <a:latin typeface="Arial Black" pitchFamily="34" charset="0"/>
              </a:defRPr>
            </a:lvl1pPr>
          </a:lstStyle>
          <a:p>
            <a:pPr lvl="0"/>
            <a:r>
              <a:rPr lang="en-US" dirty="0" smtClean="0"/>
              <a:t>Icon </a:t>
            </a:r>
            <a:br>
              <a:rPr lang="en-US" dirty="0" smtClean="0"/>
            </a:br>
            <a:r>
              <a:rPr lang="en-US" dirty="0" smtClean="0"/>
              <a:t>text</a:t>
            </a:r>
            <a:endParaRPr lang="en-US" dirty="0"/>
          </a:p>
        </p:txBody>
      </p:sp>
      <p:sp>
        <p:nvSpPr>
          <p:cNvPr id="15" name="Text Placeholder 16"/>
          <p:cNvSpPr>
            <a:spLocks noGrp="1"/>
          </p:cNvSpPr>
          <p:nvPr>
            <p:ph type="body" sz="quarter" idx="14" hasCustomPrompt="1"/>
          </p:nvPr>
        </p:nvSpPr>
        <p:spPr>
          <a:xfrm>
            <a:off x="4736592" y="3977640"/>
            <a:ext cx="1828800" cy="914400"/>
          </a:xfrm>
        </p:spPr>
        <p:txBody>
          <a:bodyPr lIns="0" tIns="45720" bIns="45720">
            <a:noAutofit/>
          </a:bodyPr>
          <a:lstStyle>
            <a:lvl1pPr algn="ctr">
              <a:lnSpc>
                <a:spcPct val="90000"/>
              </a:lnSpc>
              <a:spcBef>
                <a:spcPts val="0"/>
              </a:spcBef>
              <a:spcAft>
                <a:spcPts val="0"/>
              </a:spcAft>
              <a:defRPr sz="1800" spc="-150" baseline="0">
                <a:solidFill>
                  <a:schemeClr val="tx2"/>
                </a:solidFill>
                <a:latin typeface="Arial Black" pitchFamily="34" charset="0"/>
              </a:defRPr>
            </a:lvl1pPr>
          </a:lstStyle>
          <a:p>
            <a:pPr lvl="0"/>
            <a:r>
              <a:rPr lang="en-US" dirty="0" smtClean="0"/>
              <a:t>Icon </a:t>
            </a:r>
            <a:br>
              <a:rPr lang="en-US" dirty="0" smtClean="0"/>
            </a:br>
            <a:r>
              <a:rPr lang="en-US" dirty="0" smtClean="0"/>
              <a:t>text</a:t>
            </a:r>
            <a:endParaRPr lang="en-US" dirty="0"/>
          </a:p>
        </p:txBody>
      </p:sp>
      <p:sp>
        <p:nvSpPr>
          <p:cNvPr id="19" name="Text Placeholder 16"/>
          <p:cNvSpPr>
            <a:spLocks noGrp="1"/>
          </p:cNvSpPr>
          <p:nvPr>
            <p:ph type="body" sz="quarter" idx="19" hasCustomPrompt="1"/>
          </p:nvPr>
        </p:nvSpPr>
        <p:spPr>
          <a:xfrm>
            <a:off x="411480" y="3977640"/>
            <a:ext cx="1828800" cy="914400"/>
          </a:xfrm>
        </p:spPr>
        <p:txBody>
          <a:bodyPr lIns="0" tIns="45720" bIns="45720">
            <a:noAutofit/>
          </a:bodyPr>
          <a:lstStyle>
            <a:lvl1pPr algn="ctr">
              <a:lnSpc>
                <a:spcPct val="90000"/>
              </a:lnSpc>
              <a:spcBef>
                <a:spcPts val="0"/>
              </a:spcBef>
              <a:spcAft>
                <a:spcPts val="0"/>
              </a:spcAft>
              <a:defRPr sz="1800" spc="-150" baseline="0">
                <a:solidFill>
                  <a:schemeClr val="tx2"/>
                </a:solidFill>
                <a:latin typeface="Arial Black" pitchFamily="34" charset="0"/>
              </a:defRPr>
            </a:lvl1pPr>
          </a:lstStyle>
          <a:p>
            <a:pPr lvl="0"/>
            <a:r>
              <a:rPr lang="en-US" dirty="0" smtClean="0"/>
              <a:t>Icon </a:t>
            </a:r>
            <a:br>
              <a:rPr lang="en-US" dirty="0" smtClean="0"/>
            </a:br>
            <a:r>
              <a:rPr lang="en-US" dirty="0" smtClean="0"/>
              <a:t>text</a:t>
            </a:r>
            <a:endParaRPr lang="en-US" dirty="0"/>
          </a:p>
        </p:txBody>
      </p:sp>
      <p:sp>
        <p:nvSpPr>
          <p:cNvPr id="17" name="Picture Placeholder 7"/>
          <p:cNvSpPr>
            <a:spLocks noGrp="1" noChangeAspect="1"/>
          </p:cNvSpPr>
          <p:nvPr>
            <p:ph type="pic" sz="quarter" idx="20" hasCustomPrompt="1"/>
          </p:nvPr>
        </p:nvSpPr>
        <p:spPr>
          <a:xfrm>
            <a:off x="457200" y="2057400"/>
            <a:ext cx="1735667" cy="1737360"/>
          </a:xfrm>
          <a:prstGeom prst="ellipse">
            <a:avLst/>
          </a:prstGeom>
          <a:noFill/>
        </p:spPr>
        <p:txBody>
          <a:bodyPr anchor="ctr"/>
          <a:lstStyle>
            <a:lvl1pPr algn="ctr">
              <a:buNone/>
              <a:defRPr sz="2000">
                <a:solidFill>
                  <a:schemeClr val="bg1"/>
                </a:solidFill>
                <a:latin typeface="Arial" pitchFamily="34" charset="0"/>
                <a:cs typeface="Arial" pitchFamily="34" charset="0"/>
              </a:defRPr>
            </a:lvl1pPr>
          </a:lstStyle>
          <a:p>
            <a:r>
              <a:rPr lang="en-US" dirty="0" smtClean="0"/>
              <a:t>Icon </a:t>
            </a:r>
            <a:br>
              <a:rPr lang="en-US" dirty="0" smtClean="0"/>
            </a:br>
            <a:r>
              <a:rPr lang="en-US" dirty="0" smtClean="0"/>
              <a:t>1.9”</a:t>
            </a:r>
            <a:endParaRPr lang="en-US" dirty="0"/>
          </a:p>
        </p:txBody>
      </p:sp>
      <p:sp>
        <p:nvSpPr>
          <p:cNvPr id="18" name="Picture Placeholder 7"/>
          <p:cNvSpPr>
            <a:spLocks noGrp="1" noChangeAspect="1"/>
          </p:cNvSpPr>
          <p:nvPr>
            <p:ph type="pic" sz="quarter" idx="21" hasCustomPrompt="1"/>
          </p:nvPr>
        </p:nvSpPr>
        <p:spPr>
          <a:xfrm>
            <a:off x="2622973" y="2057400"/>
            <a:ext cx="1735667" cy="1737360"/>
          </a:xfrm>
          <a:prstGeom prst="ellipse">
            <a:avLst/>
          </a:prstGeom>
          <a:noFill/>
        </p:spPr>
        <p:txBody>
          <a:bodyPr anchor="ctr"/>
          <a:lstStyle>
            <a:lvl1pPr algn="ctr">
              <a:buNone/>
              <a:defRPr sz="2000">
                <a:solidFill>
                  <a:schemeClr val="bg1"/>
                </a:solidFill>
                <a:latin typeface="Arial" pitchFamily="34" charset="0"/>
                <a:cs typeface="Arial" pitchFamily="34" charset="0"/>
              </a:defRPr>
            </a:lvl1pPr>
          </a:lstStyle>
          <a:p>
            <a:r>
              <a:rPr lang="en-US" dirty="0" smtClean="0"/>
              <a:t>Icon </a:t>
            </a:r>
            <a:br>
              <a:rPr lang="en-US" dirty="0" smtClean="0"/>
            </a:br>
            <a:r>
              <a:rPr lang="en-US" dirty="0" smtClean="0"/>
              <a:t>1.9”</a:t>
            </a:r>
            <a:endParaRPr lang="en-US" dirty="0"/>
          </a:p>
        </p:txBody>
      </p:sp>
      <p:sp>
        <p:nvSpPr>
          <p:cNvPr id="20" name="Picture Placeholder 7"/>
          <p:cNvSpPr>
            <a:spLocks noGrp="1" noChangeAspect="1"/>
          </p:cNvSpPr>
          <p:nvPr>
            <p:ph type="pic" sz="quarter" idx="22" hasCustomPrompt="1"/>
          </p:nvPr>
        </p:nvSpPr>
        <p:spPr>
          <a:xfrm>
            <a:off x="4787053" y="2057400"/>
            <a:ext cx="1735667" cy="1737360"/>
          </a:xfrm>
          <a:prstGeom prst="ellipse">
            <a:avLst/>
          </a:prstGeom>
          <a:noFill/>
        </p:spPr>
        <p:txBody>
          <a:bodyPr anchor="ctr"/>
          <a:lstStyle>
            <a:lvl1pPr algn="ctr">
              <a:buNone/>
              <a:defRPr sz="2000">
                <a:solidFill>
                  <a:schemeClr val="bg1"/>
                </a:solidFill>
                <a:latin typeface="Arial" pitchFamily="34" charset="0"/>
                <a:cs typeface="Arial" pitchFamily="34" charset="0"/>
              </a:defRPr>
            </a:lvl1pPr>
          </a:lstStyle>
          <a:p>
            <a:r>
              <a:rPr lang="en-US" dirty="0" smtClean="0"/>
              <a:t>Icon </a:t>
            </a:r>
            <a:br>
              <a:rPr lang="en-US" dirty="0" smtClean="0"/>
            </a:br>
            <a:r>
              <a:rPr lang="en-US" dirty="0" smtClean="0"/>
              <a:t>1.9”</a:t>
            </a:r>
            <a:endParaRPr lang="en-US" dirty="0"/>
          </a:p>
        </p:txBody>
      </p:sp>
      <p:sp>
        <p:nvSpPr>
          <p:cNvPr id="21" name="Picture Placeholder 7"/>
          <p:cNvSpPr>
            <a:spLocks noGrp="1" noChangeAspect="1"/>
          </p:cNvSpPr>
          <p:nvPr>
            <p:ph type="pic" sz="quarter" idx="23" hasCustomPrompt="1"/>
          </p:nvPr>
        </p:nvSpPr>
        <p:spPr>
          <a:xfrm>
            <a:off x="6951133" y="2057400"/>
            <a:ext cx="1735667" cy="1737360"/>
          </a:xfrm>
          <a:prstGeom prst="ellipse">
            <a:avLst/>
          </a:prstGeom>
          <a:noFill/>
        </p:spPr>
        <p:txBody>
          <a:bodyPr anchor="ctr"/>
          <a:lstStyle>
            <a:lvl1pPr algn="ctr">
              <a:buNone/>
              <a:defRPr sz="2000">
                <a:solidFill>
                  <a:schemeClr val="bg1"/>
                </a:solidFill>
                <a:latin typeface="Arial" pitchFamily="34" charset="0"/>
                <a:cs typeface="Arial" pitchFamily="34" charset="0"/>
              </a:defRPr>
            </a:lvl1pPr>
          </a:lstStyle>
          <a:p>
            <a:r>
              <a:rPr lang="en-US" dirty="0" smtClean="0"/>
              <a:t>Icon </a:t>
            </a:r>
            <a:br>
              <a:rPr lang="en-US" dirty="0" smtClean="0"/>
            </a:br>
            <a:r>
              <a:rPr lang="en-US" dirty="0" smtClean="0"/>
              <a:t>1.9”</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umber &lt;    &gt; Statement">
    <p:bg>
      <p:bgPr>
        <a:solidFill>
          <a:schemeClr val="bg1">
            <a:lumMod val="65000"/>
          </a:schemeClr>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7" name="Text Placeholder 6"/>
          <p:cNvSpPr>
            <a:spLocks noGrp="1" noChangeAspect="1"/>
          </p:cNvSpPr>
          <p:nvPr>
            <p:ph type="body" sz="quarter" idx="15" hasCustomPrompt="1"/>
          </p:nvPr>
        </p:nvSpPr>
        <p:spPr>
          <a:xfrm>
            <a:off x="219075" y="552450"/>
            <a:ext cx="2789168" cy="5483225"/>
          </a:xfrm>
          <a:prstGeom prst="rect">
            <a:avLst/>
          </a:prstGeom>
          <a:noFill/>
          <a:ln>
            <a:noFill/>
          </a:ln>
        </p:spPr>
        <p:txBody>
          <a:bodyPr tIns="0" anchor="ctr" anchorCtr="0"/>
          <a:lstStyle>
            <a:lvl1pPr algn="ctr">
              <a:defRPr sz="20000" baseline="0">
                <a:solidFill>
                  <a:schemeClr val="bg1"/>
                </a:solidFill>
                <a:latin typeface="Arial Black" pitchFamily="34" charset="0"/>
              </a:defRPr>
            </a:lvl1pPr>
          </a:lstStyle>
          <a:p>
            <a:pPr lvl="0"/>
            <a:r>
              <a:rPr lang="en-US" dirty="0" smtClean="0"/>
              <a:t>4</a:t>
            </a:r>
            <a:endParaRPr lang="en-US" dirty="0"/>
          </a:p>
        </p:txBody>
      </p:sp>
      <p:cxnSp>
        <p:nvCxnSpPr>
          <p:cNvPr id="9" name="Straight Connector 8"/>
          <p:cNvCxnSpPr/>
          <p:nvPr userDrawn="1"/>
        </p:nvCxnSpPr>
        <p:spPr>
          <a:xfrm flipV="1">
            <a:off x="807527" y="4663440"/>
            <a:ext cx="1554480" cy="1"/>
          </a:xfrm>
          <a:prstGeom prst="line">
            <a:avLst/>
          </a:prstGeom>
          <a:ln w="9207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0" name="Text Placeholder 9"/>
          <p:cNvSpPr>
            <a:spLocks noGrp="1"/>
          </p:cNvSpPr>
          <p:nvPr>
            <p:ph type="body" sz="quarter" idx="16" hasCustomPrompt="1"/>
          </p:nvPr>
        </p:nvSpPr>
        <p:spPr>
          <a:xfrm>
            <a:off x="3270251" y="552450"/>
            <a:ext cx="5416550" cy="5483225"/>
          </a:xfrm>
        </p:spPr>
        <p:txBody>
          <a:bodyPr anchor="ctr" anchorCtr="0"/>
          <a:lstStyle>
            <a:lvl1pPr>
              <a:spcAft>
                <a:spcPts val="0"/>
              </a:spcAft>
              <a:defRPr sz="3600" spc="-150" baseline="0">
                <a:solidFill>
                  <a:schemeClr val="tx1"/>
                </a:solidFill>
                <a:latin typeface="Arial Black" pitchFamily="34" charset="0"/>
              </a:defRPr>
            </a:lvl1pPr>
            <a:lvl2pPr>
              <a:spcAft>
                <a:spcPts val="1200"/>
              </a:spcAft>
              <a:defRPr sz="4000" spc="-150" baseline="0">
                <a:solidFill>
                  <a:schemeClr val="tx1"/>
                </a:solidFill>
                <a:latin typeface="Arial" pitchFamily="34" charset="0"/>
                <a:cs typeface="Arial" pitchFamily="34" charset="0"/>
              </a:defRPr>
            </a:lvl2pPr>
          </a:lstStyle>
          <a:p>
            <a:pPr lvl="0"/>
            <a:r>
              <a:rPr lang="en-US" dirty="0" smtClean="0"/>
              <a:t>Big Number left. Keep statement to 2 or 3 lines.</a:t>
            </a:r>
          </a:p>
          <a:p>
            <a:pPr lvl="1"/>
            <a:r>
              <a:rPr lang="en-US" dirty="0" smtClean="0"/>
              <a:t>Level 2</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Start 3">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8" name="Text Placeholder 7"/>
          <p:cNvSpPr>
            <a:spLocks noGrp="1"/>
          </p:cNvSpPr>
          <p:nvPr>
            <p:ph type="body" sz="quarter" idx="13" hasCustomPrompt="1"/>
          </p:nvPr>
        </p:nvSpPr>
        <p:spPr>
          <a:xfrm>
            <a:off x="3265488" y="552450"/>
            <a:ext cx="5421312" cy="5483225"/>
          </a:xfrm>
        </p:spPr>
        <p:txBody>
          <a:bodyPr anchor="ctr"/>
          <a:lstStyle>
            <a:lvl1pPr>
              <a:spcAft>
                <a:spcPts val="0"/>
              </a:spcAft>
              <a:defRPr sz="3600" spc="-150">
                <a:solidFill>
                  <a:schemeClr val="tx1"/>
                </a:solidFill>
                <a:latin typeface="Arial Black" pitchFamily="34" charset="0"/>
              </a:defRPr>
            </a:lvl1pPr>
            <a:lvl2pPr>
              <a:spcAft>
                <a:spcPts val="1200"/>
              </a:spcAft>
              <a:defRPr sz="4000" baseline="0">
                <a:solidFill>
                  <a:schemeClr val="tx1"/>
                </a:solidFill>
              </a:defRPr>
            </a:lvl2pPr>
            <a:lvl3pPr>
              <a:buNone/>
              <a:defRPr/>
            </a:lvl3pPr>
          </a:lstStyle>
          <a:p>
            <a:pPr lvl="0"/>
            <a:r>
              <a:rPr lang="en-US" dirty="0" smtClean="0"/>
              <a:t>Number outlined. Keep statement to 2 or 3 lines.</a:t>
            </a:r>
          </a:p>
          <a:p>
            <a:pPr lvl="1"/>
            <a:r>
              <a:rPr lang="en-US" dirty="0" smtClean="0"/>
              <a:t>Level 2</a:t>
            </a:r>
          </a:p>
        </p:txBody>
      </p:sp>
      <p:sp>
        <p:nvSpPr>
          <p:cNvPr id="9" name="Text Placeholder 8"/>
          <p:cNvSpPr>
            <a:spLocks noGrp="1" noChangeAspect="1"/>
          </p:cNvSpPr>
          <p:nvPr>
            <p:ph type="body" sz="quarter" idx="14" hasCustomPrompt="1"/>
          </p:nvPr>
        </p:nvSpPr>
        <p:spPr>
          <a:xfrm>
            <a:off x="953873" y="2402522"/>
            <a:ext cx="1828800" cy="1828800"/>
          </a:xfrm>
          <a:prstGeom prst="ellipse">
            <a:avLst/>
          </a:prstGeom>
          <a:ln w="152400">
            <a:solidFill>
              <a:schemeClr val="bg1">
                <a:lumMod val="65000"/>
              </a:schemeClr>
            </a:solidFill>
          </a:ln>
        </p:spPr>
        <p:txBody>
          <a:bodyPr anchor="ctr" anchorCtr="0"/>
          <a:lstStyle>
            <a:lvl1pPr algn="ctr">
              <a:defRPr sz="12000">
                <a:solidFill>
                  <a:schemeClr val="bg1">
                    <a:lumMod val="65000"/>
                  </a:schemeClr>
                </a:solidFill>
                <a:latin typeface="Arial Black" pitchFamily="34" charset="0"/>
              </a:defRPr>
            </a:lvl1pPr>
          </a:lstStyle>
          <a:p>
            <a:pPr lvl="0"/>
            <a:r>
              <a:rPr lang="en-US" dirty="0" smtClean="0"/>
              <a:t>3</a:t>
            </a:r>
            <a:endParaRPr lang="en-US" dirty="0"/>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x Icon bullet &lt;    &gt; Statemen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5" name="Text Placeholder 4"/>
          <p:cNvSpPr>
            <a:spLocks noGrp="1"/>
          </p:cNvSpPr>
          <p:nvPr>
            <p:ph type="body" sz="quarter" idx="11" hasCustomPrompt="1"/>
          </p:nvPr>
        </p:nvSpPr>
        <p:spPr>
          <a:xfrm>
            <a:off x="1870075" y="2826703"/>
            <a:ext cx="6816725" cy="914400"/>
          </a:xfrm>
        </p:spPr>
        <p:txBody>
          <a:bodyPr anchor="ctr" anchorCtr="0">
            <a:noAutofit/>
          </a:bodyPr>
          <a:lstStyle>
            <a:lvl1pPr>
              <a:defRPr sz="3400" spc="-90" baseline="0"/>
            </a:lvl1pPr>
          </a:lstStyle>
          <a:p>
            <a:pPr lvl="0"/>
            <a:r>
              <a:rPr lang="en-US" dirty="0" smtClean="0"/>
              <a:t>Click to edit Master </a:t>
            </a:r>
            <a:br>
              <a:rPr lang="en-US" dirty="0" smtClean="0"/>
            </a:br>
            <a:r>
              <a:rPr lang="en-US" dirty="0" smtClean="0"/>
              <a:t>text styles</a:t>
            </a:r>
          </a:p>
        </p:txBody>
      </p:sp>
      <p:sp>
        <p:nvSpPr>
          <p:cNvPr id="6" name="Text Placeholder 4"/>
          <p:cNvSpPr>
            <a:spLocks noGrp="1"/>
          </p:cNvSpPr>
          <p:nvPr>
            <p:ph type="body" sz="quarter" idx="12" hasCustomPrompt="1"/>
          </p:nvPr>
        </p:nvSpPr>
        <p:spPr>
          <a:xfrm>
            <a:off x="1870075" y="4199255"/>
            <a:ext cx="6816725" cy="914400"/>
          </a:xfrm>
        </p:spPr>
        <p:txBody>
          <a:bodyPr anchor="ctr" anchorCtr="0">
            <a:noAutofit/>
          </a:bodyPr>
          <a:lstStyle>
            <a:lvl1pPr>
              <a:defRPr sz="3400" spc="-90" baseline="0"/>
            </a:lvl1pPr>
          </a:lstStyle>
          <a:p>
            <a:pPr lvl="0"/>
            <a:r>
              <a:rPr lang="en-US" dirty="0" smtClean="0"/>
              <a:t>Click to edit Master </a:t>
            </a:r>
            <a:br>
              <a:rPr lang="en-US" dirty="0" smtClean="0"/>
            </a:br>
            <a:r>
              <a:rPr lang="en-US" dirty="0" smtClean="0"/>
              <a:t>text styles</a:t>
            </a:r>
          </a:p>
        </p:txBody>
      </p:sp>
      <p:sp>
        <p:nvSpPr>
          <p:cNvPr id="9" name="Text Placeholder 4"/>
          <p:cNvSpPr>
            <a:spLocks noGrp="1"/>
          </p:cNvSpPr>
          <p:nvPr>
            <p:ph type="body" sz="quarter" idx="15" hasCustomPrompt="1"/>
          </p:nvPr>
        </p:nvSpPr>
        <p:spPr>
          <a:xfrm>
            <a:off x="446089" y="552450"/>
            <a:ext cx="8240712" cy="1808162"/>
          </a:xfrm>
        </p:spPr>
        <p:txBody>
          <a:bodyPr anchor="b" anchorCtr="0">
            <a:noAutofit/>
          </a:bodyPr>
          <a:lstStyle>
            <a:lvl1pPr>
              <a:defRPr sz="3600" spc="-150" baseline="0">
                <a:latin typeface="Arial Black" pitchFamily="34" charset="0"/>
              </a:defRPr>
            </a:lvl1pPr>
          </a:lstStyle>
          <a:p>
            <a:pPr lvl="0"/>
            <a:r>
              <a:rPr lang="en-US" dirty="0" smtClean="0"/>
              <a:t>Click to edit Master </a:t>
            </a:r>
            <a:br>
              <a:rPr lang="en-US" dirty="0" smtClean="0"/>
            </a:br>
            <a:r>
              <a:rPr lang="en-US" dirty="0" smtClean="0"/>
              <a:t>text styles</a:t>
            </a:r>
          </a:p>
        </p:txBody>
      </p:sp>
      <p:sp>
        <p:nvSpPr>
          <p:cNvPr id="10" name="Picture Placeholder 7"/>
          <p:cNvSpPr>
            <a:spLocks noGrp="1" noChangeAspect="1"/>
          </p:cNvSpPr>
          <p:nvPr>
            <p:ph type="pic" sz="quarter" idx="16" hasCustomPrompt="1"/>
          </p:nvPr>
        </p:nvSpPr>
        <p:spPr>
          <a:xfrm>
            <a:off x="457202" y="2689543"/>
            <a:ext cx="1187561" cy="1188720"/>
          </a:xfrm>
          <a:prstGeom prst="ellipse">
            <a:avLst/>
          </a:prstGeom>
          <a:solidFill>
            <a:schemeClr val="bg1">
              <a:lumMod val="65000"/>
            </a:schemeClr>
          </a:solidFill>
        </p:spPr>
        <p:txBody>
          <a:bodyPr anchor="ctr"/>
          <a:lstStyle>
            <a:lvl1pPr algn="ctr">
              <a:buNone/>
              <a:defRPr sz="2000">
                <a:solidFill>
                  <a:schemeClr val="bg1"/>
                </a:solidFill>
                <a:latin typeface="Arial" pitchFamily="34" charset="0"/>
                <a:cs typeface="Arial" pitchFamily="34" charset="0"/>
              </a:defRPr>
            </a:lvl1pPr>
          </a:lstStyle>
          <a:p>
            <a:r>
              <a:rPr lang="en-US" dirty="0" smtClean="0"/>
              <a:t>Icon </a:t>
            </a:r>
            <a:br>
              <a:rPr lang="en-US" dirty="0" smtClean="0"/>
            </a:br>
            <a:r>
              <a:rPr lang="en-US" dirty="0" smtClean="0"/>
              <a:t>1.3”</a:t>
            </a:r>
            <a:endParaRPr lang="en-US" dirty="0"/>
          </a:p>
        </p:txBody>
      </p:sp>
      <p:sp>
        <p:nvSpPr>
          <p:cNvPr id="11" name="Picture Placeholder 7"/>
          <p:cNvSpPr>
            <a:spLocks noGrp="1" noChangeAspect="1"/>
          </p:cNvSpPr>
          <p:nvPr>
            <p:ph type="pic" sz="quarter" idx="17" hasCustomPrompt="1"/>
          </p:nvPr>
        </p:nvSpPr>
        <p:spPr>
          <a:xfrm>
            <a:off x="457202" y="4062095"/>
            <a:ext cx="1187561" cy="1188720"/>
          </a:xfrm>
          <a:prstGeom prst="ellipse">
            <a:avLst/>
          </a:prstGeom>
          <a:solidFill>
            <a:schemeClr val="bg1">
              <a:lumMod val="65000"/>
            </a:schemeClr>
          </a:solidFill>
        </p:spPr>
        <p:txBody>
          <a:bodyPr anchor="ctr"/>
          <a:lstStyle>
            <a:lvl1pPr algn="ctr">
              <a:buNone/>
              <a:defRPr sz="2000">
                <a:solidFill>
                  <a:schemeClr val="bg1"/>
                </a:solidFill>
                <a:latin typeface="Arial" pitchFamily="34" charset="0"/>
                <a:cs typeface="Arial" pitchFamily="34" charset="0"/>
              </a:defRPr>
            </a:lvl1pPr>
          </a:lstStyle>
          <a:p>
            <a:r>
              <a:rPr lang="en-US" dirty="0" smtClean="0"/>
              <a:t>Icon </a:t>
            </a:r>
            <a:br>
              <a:rPr lang="en-US" dirty="0" smtClean="0"/>
            </a:br>
            <a:r>
              <a:rPr lang="en-US" dirty="0" smtClean="0"/>
              <a:t>1.3”</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tement &lt;    &gt; Icon">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5" name="Text Placeholder 4"/>
          <p:cNvSpPr>
            <a:spLocks noGrp="1"/>
          </p:cNvSpPr>
          <p:nvPr>
            <p:ph type="body" sz="quarter" idx="11" hasCustomPrompt="1"/>
          </p:nvPr>
        </p:nvSpPr>
        <p:spPr>
          <a:xfrm>
            <a:off x="461963" y="552449"/>
            <a:ext cx="5405437" cy="5486400"/>
          </a:xfrm>
        </p:spPr>
        <p:txBody>
          <a:bodyPr anchor="ctr" anchorCtr="0">
            <a:noAutofit/>
          </a:bodyPr>
          <a:lstStyle>
            <a:lvl1pPr marL="0" indent="0">
              <a:lnSpc>
                <a:spcPct val="100000"/>
              </a:lnSpc>
              <a:spcBef>
                <a:spcPts val="0"/>
              </a:spcBef>
              <a:spcAft>
                <a:spcPts val="0"/>
              </a:spcAft>
              <a:buFont typeface="Arial" pitchFamily="34" charset="0"/>
              <a:buNone/>
              <a:defRPr sz="3600" b="0" spc="-70" baseline="0">
                <a:solidFill>
                  <a:schemeClr val="tx1"/>
                </a:solidFill>
                <a:latin typeface="Arial Black" pitchFamily="34" charset="0"/>
              </a:defRPr>
            </a:lvl1pPr>
            <a:lvl2pPr>
              <a:spcAft>
                <a:spcPts val="1200"/>
              </a:spcAft>
              <a:defRPr sz="4000" baseline="0">
                <a:solidFill>
                  <a:schemeClr val="tx1"/>
                </a:solidFill>
              </a:defRPr>
            </a:lvl2pPr>
          </a:lstStyle>
          <a:p>
            <a:pPr lvl="0"/>
            <a:r>
              <a:rPr lang="en-US" dirty="0" smtClean="0"/>
              <a:t>Text left. Keep statement to 2 or 3 lines.</a:t>
            </a:r>
          </a:p>
          <a:p>
            <a:pPr lvl="1"/>
            <a:r>
              <a:rPr lang="en-US" dirty="0" smtClean="0"/>
              <a:t>Level 2</a:t>
            </a:r>
          </a:p>
        </p:txBody>
      </p:sp>
      <p:sp>
        <p:nvSpPr>
          <p:cNvPr id="6" name="Picture Placeholder 7"/>
          <p:cNvSpPr>
            <a:spLocks noGrp="1" noChangeAspect="1"/>
          </p:cNvSpPr>
          <p:nvPr>
            <p:ph type="pic" sz="quarter" idx="20" hasCustomPrompt="1"/>
          </p:nvPr>
        </p:nvSpPr>
        <p:spPr>
          <a:xfrm>
            <a:off x="6102989" y="2151062"/>
            <a:ext cx="2283773" cy="2286000"/>
          </a:xfrm>
          <a:prstGeom prst="ellipse">
            <a:avLst/>
          </a:prstGeom>
          <a:noFill/>
        </p:spPr>
        <p:txBody>
          <a:bodyPr anchor="ctr"/>
          <a:lstStyle>
            <a:lvl1pPr algn="ctr">
              <a:buNone/>
              <a:defRPr sz="2000">
                <a:solidFill>
                  <a:schemeClr val="bg1"/>
                </a:solidFill>
                <a:latin typeface="Arial" pitchFamily="34" charset="0"/>
                <a:cs typeface="Arial" pitchFamily="34" charset="0"/>
              </a:defRPr>
            </a:lvl1pPr>
          </a:lstStyle>
          <a:p>
            <a:r>
              <a:rPr lang="en-US" dirty="0" smtClean="0"/>
              <a:t>Replace with Icon </a:t>
            </a:r>
            <a:br>
              <a:rPr lang="en-US" dirty="0" smtClean="0"/>
            </a:br>
            <a:r>
              <a:rPr lang="en-US" dirty="0" smtClean="0"/>
              <a:t>2.5” diameter</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Title_Statement Top">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8" name="Text Placeholder 5"/>
          <p:cNvSpPr>
            <a:spLocks noGrp="1"/>
          </p:cNvSpPr>
          <p:nvPr>
            <p:ph type="body" sz="quarter" idx="11"/>
          </p:nvPr>
        </p:nvSpPr>
        <p:spPr>
          <a:xfrm>
            <a:off x="454025" y="548639"/>
            <a:ext cx="8232775" cy="5589693"/>
          </a:xfrm>
        </p:spPr>
        <p:txBody>
          <a:bodyPr/>
          <a:lstStyle>
            <a:lvl1pPr>
              <a:lnSpc>
                <a:spcPct val="90000"/>
              </a:lnSpc>
              <a:spcAft>
                <a:spcPts val="600"/>
              </a:spcAft>
              <a:defRPr sz="3200" spc="-150" baseline="0">
                <a:latin typeface="Arial Black" charset="0"/>
              </a:defRPr>
            </a:lvl1pPr>
            <a:lvl2pPr>
              <a:lnSpc>
                <a:spcPct val="100000"/>
              </a:lnSpc>
              <a:spcBef>
                <a:spcPts val="0"/>
              </a:spcBef>
              <a:spcAft>
                <a:spcPts val="1200"/>
              </a:spcAft>
              <a:defRPr sz="3200" spc="-100" baseline="0">
                <a:solidFill>
                  <a:schemeClr val="accent3"/>
                </a:solidFill>
              </a:defRPr>
            </a:lvl2pPr>
            <a:lvl3pPr>
              <a:lnSpc>
                <a:spcPct val="100000"/>
              </a:lnSpc>
              <a:spcBef>
                <a:spcPts val="0"/>
              </a:spcBef>
              <a:spcAft>
                <a:spcPts val="1200"/>
              </a:spcAft>
              <a:defRPr sz="3200" b="0">
                <a:solidFill>
                  <a:schemeClr val="tx2"/>
                </a:solidFill>
              </a:defRPr>
            </a:lvl3pPr>
            <a:lvl4pPr>
              <a:lnSpc>
                <a:spcPct val="100000"/>
              </a:lnSpc>
              <a:spcBef>
                <a:spcPts val="0"/>
              </a:spcBef>
              <a:spcAft>
                <a:spcPts val="1200"/>
              </a:spcAft>
              <a:defRPr sz="3200"/>
            </a:lvl4pPr>
            <a:lvl5pPr marL="285750" indent="-285750">
              <a:lnSpc>
                <a:spcPct val="100000"/>
              </a:lnSpc>
              <a:spcBef>
                <a:spcPts val="0"/>
              </a:spcBef>
              <a:spcAft>
                <a:spcPts val="0"/>
              </a:spcAft>
              <a:defRPr sz="3200"/>
            </a:lvl5pPr>
          </a:lstStyle>
          <a:p>
            <a:pPr lvl="0"/>
            <a:r>
              <a:rPr lang="en-US" dirty="0" smtClean="0"/>
              <a:t>Click to edit Master text styles</a:t>
            </a:r>
          </a:p>
          <a:p>
            <a:pPr lvl="1"/>
            <a:r>
              <a:rPr lang="en-US" dirty="0" smtClean="0"/>
              <a:t>Second level, statement only not list or bullets</a:t>
            </a:r>
            <a:endParaRPr lang="en-US" dirty="0"/>
          </a:p>
        </p:txBody>
      </p:sp>
      <p:sp>
        <p:nvSpPr>
          <p:cNvPr id="4" name="Content Placeholder 2"/>
          <p:cNvSpPr>
            <a:spLocks noGrp="1"/>
          </p:cNvSpPr>
          <p:nvPr>
            <p:ph idx="1" hasCustomPrompt="1"/>
          </p:nvPr>
        </p:nvSpPr>
        <p:spPr>
          <a:xfrm>
            <a:off x="457199" y="1823004"/>
            <a:ext cx="8229601" cy="4315327"/>
          </a:xfrm>
          <a:prstGeom prst="rect">
            <a:avLst/>
          </a:prstGeom>
        </p:spPr>
        <p:txBody>
          <a:bodyPr/>
          <a:lstStyle>
            <a:lvl1pPr>
              <a:defRPr sz="3200" b="0" spc="-50" baseline="0"/>
            </a:lvl1pPr>
          </a:lstStyle>
          <a:p>
            <a:pPr lvl="0"/>
            <a:r>
              <a:rPr lang="en-US" dirty="0" smtClean="0"/>
              <a:t>Place icon here</a:t>
            </a:r>
          </a:p>
        </p:txBody>
      </p:sp>
    </p:spTree>
    <p:extLst>
      <p:ext uri="{BB962C8B-B14F-4D97-AF65-F5344CB8AC3E}">
        <p14:creationId xmlns:p14="http://schemas.microsoft.com/office/powerpoint/2010/main" val="322786286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con &lt;    &gt; List ">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5" name="Text Placeholder 4"/>
          <p:cNvSpPr>
            <a:spLocks noGrp="1"/>
          </p:cNvSpPr>
          <p:nvPr>
            <p:ph type="body" sz="quarter" idx="11" hasCustomPrompt="1"/>
          </p:nvPr>
        </p:nvSpPr>
        <p:spPr>
          <a:xfrm>
            <a:off x="3273552" y="552450"/>
            <a:ext cx="5405437" cy="5486400"/>
          </a:xfrm>
        </p:spPr>
        <p:txBody>
          <a:bodyPr anchor="ctr" anchorCtr="0">
            <a:noAutofit/>
          </a:bodyPr>
          <a:lstStyle>
            <a:lvl1pPr marL="0" indent="0">
              <a:lnSpc>
                <a:spcPct val="100000"/>
              </a:lnSpc>
              <a:spcBef>
                <a:spcPts val="0"/>
              </a:spcBef>
              <a:spcAft>
                <a:spcPts val="2200"/>
              </a:spcAft>
              <a:buFont typeface="Arial" pitchFamily="34" charset="0"/>
              <a:buNone/>
              <a:defRPr sz="3400" b="0" spc="-70" baseline="0">
                <a:solidFill>
                  <a:schemeClr val="tx1"/>
                </a:solidFill>
              </a:defRPr>
            </a:lvl1pPr>
            <a:lvl2pPr>
              <a:defRPr sz="2800">
                <a:solidFill>
                  <a:schemeClr val="tx2"/>
                </a:solidFill>
              </a:defRPr>
            </a:lvl2pPr>
          </a:lstStyle>
          <a:p>
            <a:pPr lvl="0"/>
            <a:r>
              <a:rPr lang="en-US" dirty="0" smtClean="0"/>
              <a:t>Bullets on this side</a:t>
            </a:r>
          </a:p>
          <a:p>
            <a:pPr lvl="0"/>
            <a:r>
              <a:rPr lang="en-US" dirty="0" smtClean="0"/>
              <a:t>Checklist</a:t>
            </a:r>
          </a:p>
          <a:p>
            <a:pPr lvl="0"/>
            <a:r>
              <a:rPr lang="en-US" dirty="0" smtClean="0"/>
              <a:t>Things to do</a:t>
            </a:r>
          </a:p>
          <a:p>
            <a:pPr lvl="0"/>
            <a:r>
              <a:rPr lang="en-US" dirty="0" smtClean="0"/>
              <a:t>Categories we’ll get into on the next slides</a:t>
            </a:r>
          </a:p>
        </p:txBody>
      </p:sp>
      <p:sp>
        <p:nvSpPr>
          <p:cNvPr id="7" name="Picture Placeholder 7"/>
          <p:cNvSpPr>
            <a:spLocks noGrp="1" noChangeAspect="1"/>
          </p:cNvSpPr>
          <p:nvPr>
            <p:ph type="pic" sz="quarter" idx="20" hasCustomPrompt="1"/>
          </p:nvPr>
        </p:nvSpPr>
        <p:spPr>
          <a:xfrm>
            <a:off x="457197" y="2151062"/>
            <a:ext cx="2283773" cy="2286000"/>
          </a:xfrm>
          <a:prstGeom prst="ellipse">
            <a:avLst/>
          </a:prstGeom>
          <a:noFill/>
        </p:spPr>
        <p:txBody>
          <a:bodyPr anchor="ctr"/>
          <a:lstStyle>
            <a:lvl1pPr algn="ctr">
              <a:buNone/>
              <a:defRPr sz="2000">
                <a:solidFill>
                  <a:schemeClr val="bg1"/>
                </a:solidFill>
                <a:latin typeface="Arial" pitchFamily="34" charset="0"/>
                <a:cs typeface="Arial" pitchFamily="34" charset="0"/>
              </a:defRPr>
            </a:lvl1pPr>
          </a:lstStyle>
          <a:p>
            <a:r>
              <a:rPr lang="en-US" dirty="0" smtClean="0"/>
              <a:t>Replace with Icon </a:t>
            </a:r>
            <a:br>
              <a:rPr lang="en-US" dirty="0" smtClean="0"/>
            </a:br>
            <a:r>
              <a:rPr lang="en-US" dirty="0" smtClean="0"/>
              <a:t>2.5” diameter</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x Icon &lt;    &gt; Statemen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5" name="Text Placeholder 4"/>
          <p:cNvSpPr>
            <a:spLocks noGrp="1"/>
          </p:cNvSpPr>
          <p:nvPr>
            <p:ph type="body" sz="quarter" idx="11"/>
          </p:nvPr>
        </p:nvSpPr>
        <p:spPr>
          <a:xfrm>
            <a:off x="3273552" y="552450"/>
            <a:ext cx="5405437" cy="2743200"/>
          </a:xfrm>
        </p:spPr>
        <p:txBody>
          <a:bodyPr anchor="ctr" anchorCtr="0">
            <a:noAutofit/>
          </a:bodyPr>
          <a:lstStyle>
            <a:lvl1pPr>
              <a:defRPr sz="3400"/>
            </a:lvl1pPr>
          </a:lstStyle>
          <a:p>
            <a:pPr lvl="0"/>
            <a:r>
              <a:rPr lang="en-US" dirty="0" smtClean="0"/>
              <a:t>Click to edit Master text styles</a:t>
            </a:r>
          </a:p>
        </p:txBody>
      </p:sp>
      <p:sp>
        <p:nvSpPr>
          <p:cNvPr id="6" name="Text Placeholder 4"/>
          <p:cNvSpPr>
            <a:spLocks noGrp="1"/>
          </p:cNvSpPr>
          <p:nvPr>
            <p:ph type="body" sz="quarter" idx="12"/>
          </p:nvPr>
        </p:nvSpPr>
        <p:spPr>
          <a:xfrm>
            <a:off x="3273552" y="3291840"/>
            <a:ext cx="5405437" cy="2743200"/>
          </a:xfrm>
        </p:spPr>
        <p:txBody>
          <a:bodyPr anchor="ctr" anchorCtr="0">
            <a:noAutofit/>
          </a:bodyPr>
          <a:lstStyle>
            <a:lvl1pPr>
              <a:defRPr sz="3400"/>
            </a:lvl1pPr>
          </a:lstStyle>
          <a:p>
            <a:pPr lvl="0"/>
            <a:r>
              <a:rPr lang="en-US" dirty="0" smtClean="0"/>
              <a:t>Click to edit Master text styles</a:t>
            </a:r>
          </a:p>
        </p:txBody>
      </p:sp>
      <p:sp>
        <p:nvSpPr>
          <p:cNvPr id="9" name="Picture Placeholder 7"/>
          <p:cNvSpPr>
            <a:spLocks noGrp="1" noChangeAspect="1"/>
          </p:cNvSpPr>
          <p:nvPr>
            <p:ph type="pic" sz="quarter" idx="20" hasCustomPrompt="1"/>
          </p:nvPr>
        </p:nvSpPr>
        <p:spPr>
          <a:xfrm>
            <a:off x="457197" y="781050"/>
            <a:ext cx="2283773" cy="2286000"/>
          </a:xfrm>
          <a:prstGeom prst="ellipse">
            <a:avLst/>
          </a:prstGeom>
          <a:solidFill>
            <a:schemeClr val="accent6"/>
          </a:solidFill>
        </p:spPr>
        <p:txBody>
          <a:bodyPr anchor="ctr"/>
          <a:lstStyle>
            <a:lvl1pPr algn="ctr">
              <a:buNone/>
              <a:defRPr sz="2000">
                <a:solidFill>
                  <a:schemeClr val="bg1"/>
                </a:solidFill>
                <a:latin typeface="Arial" pitchFamily="34" charset="0"/>
                <a:cs typeface="Arial" pitchFamily="34" charset="0"/>
              </a:defRPr>
            </a:lvl1pPr>
          </a:lstStyle>
          <a:p>
            <a:r>
              <a:rPr lang="en-US" dirty="0" smtClean="0"/>
              <a:t>Replace with Icon </a:t>
            </a:r>
            <a:br>
              <a:rPr lang="en-US" dirty="0" smtClean="0"/>
            </a:br>
            <a:r>
              <a:rPr lang="en-US" dirty="0" smtClean="0"/>
              <a:t>2.5” diameter</a:t>
            </a:r>
            <a:endParaRPr lang="en-US" dirty="0"/>
          </a:p>
        </p:txBody>
      </p:sp>
      <p:sp>
        <p:nvSpPr>
          <p:cNvPr id="10" name="Picture Placeholder 7"/>
          <p:cNvSpPr>
            <a:spLocks noGrp="1" noChangeAspect="1"/>
          </p:cNvSpPr>
          <p:nvPr>
            <p:ph type="pic" sz="quarter" idx="21" hasCustomPrompt="1"/>
          </p:nvPr>
        </p:nvSpPr>
        <p:spPr>
          <a:xfrm>
            <a:off x="457197" y="3520440"/>
            <a:ext cx="2283773" cy="2286000"/>
          </a:xfrm>
          <a:prstGeom prst="ellipse">
            <a:avLst/>
          </a:prstGeom>
          <a:solidFill>
            <a:schemeClr val="accent6"/>
          </a:solidFill>
        </p:spPr>
        <p:txBody>
          <a:bodyPr anchor="ctr"/>
          <a:lstStyle>
            <a:lvl1pPr algn="ctr">
              <a:buNone/>
              <a:defRPr sz="2000">
                <a:solidFill>
                  <a:schemeClr val="bg1"/>
                </a:solidFill>
                <a:latin typeface="Arial" pitchFamily="34" charset="0"/>
                <a:cs typeface="Arial" pitchFamily="34" charset="0"/>
              </a:defRPr>
            </a:lvl1pPr>
          </a:lstStyle>
          <a:p>
            <a:r>
              <a:rPr lang="en-US" dirty="0" smtClean="0"/>
              <a:t>Replace with Icon </a:t>
            </a:r>
            <a:br>
              <a:rPr lang="en-US" dirty="0" smtClean="0"/>
            </a:br>
            <a:r>
              <a:rPr lang="en-US" dirty="0" smtClean="0"/>
              <a:t>2.5” diameter</a:t>
            </a:r>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x Statement &lt;    &gt; Icon">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5" name="Text Placeholder 4"/>
          <p:cNvSpPr>
            <a:spLocks noGrp="1"/>
          </p:cNvSpPr>
          <p:nvPr>
            <p:ph type="body" sz="quarter" idx="11"/>
          </p:nvPr>
        </p:nvSpPr>
        <p:spPr>
          <a:xfrm>
            <a:off x="457200" y="552449"/>
            <a:ext cx="5405437" cy="2743200"/>
          </a:xfrm>
        </p:spPr>
        <p:txBody>
          <a:bodyPr anchor="ctr" anchorCtr="0">
            <a:noAutofit/>
          </a:bodyPr>
          <a:lstStyle>
            <a:lvl1pPr>
              <a:defRPr sz="3400"/>
            </a:lvl1pPr>
          </a:lstStyle>
          <a:p>
            <a:pPr lvl="0"/>
            <a:r>
              <a:rPr lang="en-US" dirty="0" smtClean="0"/>
              <a:t>Click to edit Master text styles</a:t>
            </a:r>
          </a:p>
        </p:txBody>
      </p:sp>
      <p:sp>
        <p:nvSpPr>
          <p:cNvPr id="6" name="Text Placeholder 4"/>
          <p:cNvSpPr>
            <a:spLocks noGrp="1"/>
          </p:cNvSpPr>
          <p:nvPr>
            <p:ph type="body" sz="quarter" idx="12"/>
          </p:nvPr>
        </p:nvSpPr>
        <p:spPr>
          <a:xfrm>
            <a:off x="457200" y="3291839"/>
            <a:ext cx="5405437" cy="2743200"/>
          </a:xfrm>
        </p:spPr>
        <p:txBody>
          <a:bodyPr anchor="ctr" anchorCtr="0">
            <a:noAutofit/>
          </a:bodyPr>
          <a:lstStyle>
            <a:lvl1pPr>
              <a:defRPr sz="3400"/>
            </a:lvl1pPr>
          </a:lstStyle>
          <a:p>
            <a:pPr lvl="0"/>
            <a:r>
              <a:rPr lang="en-US" dirty="0" smtClean="0"/>
              <a:t>Click to edit Master text styles</a:t>
            </a:r>
          </a:p>
        </p:txBody>
      </p:sp>
      <p:sp>
        <p:nvSpPr>
          <p:cNvPr id="7" name="Picture Placeholder 7"/>
          <p:cNvSpPr>
            <a:spLocks noGrp="1" noChangeAspect="1"/>
          </p:cNvSpPr>
          <p:nvPr>
            <p:ph type="pic" sz="quarter" idx="20" hasCustomPrompt="1"/>
          </p:nvPr>
        </p:nvSpPr>
        <p:spPr>
          <a:xfrm>
            <a:off x="6102989" y="781050"/>
            <a:ext cx="2283773" cy="2286000"/>
          </a:xfrm>
          <a:prstGeom prst="ellipse">
            <a:avLst/>
          </a:prstGeom>
          <a:solidFill>
            <a:schemeClr val="accent6"/>
          </a:solidFill>
        </p:spPr>
        <p:txBody>
          <a:bodyPr anchor="ctr"/>
          <a:lstStyle>
            <a:lvl1pPr algn="ctr">
              <a:buNone/>
              <a:defRPr sz="2000">
                <a:solidFill>
                  <a:schemeClr val="bg1"/>
                </a:solidFill>
                <a:latin typeface="Arial" pitchFamily="34" charset="0"/>
                <a:cs typeface="Arial" pitchFamily="34" charset="0"/>
              </a:defRPr>
            </a:lvl1pPr>
          </a:lstStyle>
          <a:p>
            <a:r>
              <a:rPr lang="en-US" dirty="0" smtClean="0"/>
              <a:t>Replace with Icon </a:t>
            </a:r>
            <a:br>
              <a:rPr lang="en-US" dirty="0" smtClean="0"/>
            </a:br>
            <a:r>
              <a:rPr lang="en-US" dirty="0" smtClean="0"/>
              <a:t>2.5” diameter</a:t>
            </a:r>
            <a:endParaRPr lang="en-US" dirty="0"/>
          </a:p>
        </p:txBody>
      </p:sp>
      <p:sp>
        <p:nvSpPr>
          <p:cNvPr id="8" name="Picture Placeholder 7"/>
          <p:cNvSpPr>
            <a:spLocks noGrp="1" noChangeAspect="1"/>
          </p:cNvSpPr>
          <p:nvPr>
            <p:ph type="pic" sz="quarter" idx="21" hasCustomPrompt="1"/>
          </p:nvPr>
        </p:nvSpPr>
        <p:spPr>
          <a:xfrm>
            <a:off x="6102989" y="3520440"/>
            <a:ext cx="2283773" cy="2286000"/>
          </a:xfrm>
          <a:prstGeom prst="ellipse">
            <a:avLst/>
          </a:prstGeom>
          <a:solidFill>
            <a:schemeClr val="accent6"/>
          </a:solidFill>
        </p:spPr>
        <p:txBody>
          <a:bodyPr anchor="ctr"/>
          <a:lstStyle>
            <a:lvl1pPr algn="ctr">
              <a:buNone/>
              <a:defRPr sz="2000">
                <a:solidFill>
                  <a:schemeClr val="bg1"/>
                </a:solidFill>
                <a:latin typeface="Arial" pitchFamily="34" charset="0"/>
                <a:cs typeface="Arial" pitchFamily="34" charset="0"/>
              </a:defRPr>
            </a:lvl1pPr>
          </a:lstStyle>
          <a:p>
            <a:r>
              <a:rPr lang="en-US" dirty="0" smtClean="0"/>
              <a:t>Replace with Icon </a:t>
            </a:r>
            <a:br>
              <a:rPr lang="en-US" dirty="0" smtClean="0"/>
            </a:br>
            <a:r>
              <a:rPr lang="en-US" dirty="0" smtClean="0"/>
              <a:t>2.5” diameter</a:t>
            </a:r>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Slide Number Placeholder 5"/>
          <p:cNvSpPr txBox="1">
            <a:spLocks/>
          </p:cNvSpPr>
          <p:nvPr userDrawn="1"/>
        </p:nvSpPr>
        <p:spPr>
          <a:xfrm>
            <a:off x="8545871" y="6342238"/>
            <a:ext cx="451378" cy="365125"/>
          </a:xfrm>
          <a:prstGeom prst="rect">
            <a:avLst/>
          </a:prstGeom>
        </p:spPr>
        <p:txBody>
          <a:bodyPr vert="horz" lIns="91440" tIns="45720" rIns="91440" bIns="45720" rtlCol="0" anchor="b" anchorCtr="0"/>
          <a:lstStyle>
            <a:defPPr>
              <a:defRPr lang="en-US"/>
            </a:defPPr>
            <a:lvl1pPr marL="0" algn="r" defTabSz="914400" rtl="0" eaLnBrk="1" latinLnBrk="0" hangingPunct="1">
              <a:defRPr sz="800" kern="1200" baseline="0">
                <a:solidFill>
                  <a:schemeClr val="bg1">
                    <a:lumMod val="65000"/>
                  </a:schemeClr>
                </a:solidFill>
                <a:latin typeface="Arial"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3FF57B-5F25-B54A-A918-FB50C2689073}" type="slidenum">
              <a:rPr lang="en-US" smtClean="0"/>
              <a:pPr/>
              <a:t>‹#›</a:t>
            </a:fld>
            <a:endParaRPr lang="en-US" dirty="0"/>
          </a:p>
        </p:txBody>
      </p:sp>
      <p:cxnSp>
        <p:nvCxnSpPr>
          <p:cNvPr id="10" name="Straight Connector 9"/>
          <p:cNvCxnSpPr/>
          <p:nvPr userDrawn="1"/>
        </p:nvCxnSpPr>
        <p:spPr>
          <a:xfrm>
            <a:off x="3044952" y="0"/>
            <a:ext cx="0" cy="5943600"/>
          </a:xfrm>
          <a:prstGeom prst="line">
            <a:avLst/>
          </a:prstGeom>
          <a:ln w="6350">
            <a:solidFill>
              <a:schemeClr val="bg1"/>
            </a:solidFill>
          </a:ln>
        </p:spPr>
        <p:style>
          <a:lnRef idx="2">
            <a:schemeClr val="accent1"/>
          </a:lnRef>
          <a:fillRef idx="0">
            <a:schemeClr val="accent1"/>
          </a:fillRef>
          <a:effectRef idx="1">
            <a:schemeClr val="accent1"/>
          </a:effectRef>
          <a:fontRef idx="minor">
            <a:schemeClr val="tx1"/>
          </a:fontRef>
        </p:style>
      </p:cxnSp>
      <p:sp>
        <p:nvSpPr>
          <p:cNvPr id="12" name="Text Placeholder 11"/>
          <p:cNvSpPr>
            <a:spLocks noGrp="1"/>
          </p:cNvSpPr>
          <p:nvPr>
            <p:ph type="body" sz="quarter" idx="10"/>
          </p:nvPr>
        </p:nvSpPr>
        <p:spPr>
          <a:xfrm>
            <a:off x="3273552" y="2727324"/>
            <a:ext cx="5422900" cy="3216275"/>
          </a:xfrm>
        </p:spPr>
        <p:txBody>
          <a:bodyPr anchor="b" anchorCtr="0"/>
          <a:lstStyle>
            <a:lvl1pPr>
              <a:lnSpc>
                <a:spcPct val="90000"/>
              </a:lnSpc>
              <a:defRPr sz="4200" spc="-150" baseline="0">
                <a:solidFill>
                  <a:schemeClr val="bg1"/>
                </a:solidFill>
                <a:latin typeface="Arial Black" charset="0"/>
              </a:defRPr>
            </a:lvl1pPr>
            <a:lvl2pPr>
              <a:lnSpc>
                <a:spcPct val="90000"/>
              </a:lnSpc>
              <a:defRPr sz="1600" spc="-50" baseline="0">
                <a:solidFill>
                  <a:schemeClr val="bg1"/>
                </a:solidFill>
              </a:defRPr>
            </a:lvl2pPr>
          </a:lstStyle>
          <a:p>
            <a:pPr lvl="0"/>
            <a:r>
              <a:rPr lang="en-US" dirty="0" smtClean="0"/>
              <a:t>Click to edit Master text styles</a:t>
            </a:r>
          </a:p>
          <a:p>
            <a:pPr lvl="1"/>
            <a:r>
              <a:rPr lang="en-US" dirty="0" smtClean="0"/>
              <a:t>Second level add byline and issue date</a:t>
            </a:r>
          </a:p>
        </p:txBody>
      </p:sp>
    </p:spTree>
    <p:extLst>
      <p:ext uri="{BB962C8B-B14F-4D97-AF65-F5344CB8AC3E}">
        <p14:creationId xmlns:p14="http://schemas.microsoft.com/office/powerpoint/2010/main" val="14186515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Dec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Slide Number Placeholder 5"/>
          <p:cNvSpPr txBox="1">
            <a:spLocks/>
          </p:cNvSpPr>
          <p:nvPr userDrawn="1"/>
        </p:nvSpPr>
        <p:spPr>
          <a:xfrm>
            <a:off x="8545871" y="6342238"/>
            <a:ext cx="451378" cy="365125"/>
          </a:xfrm>
          <a:prstGeom prst="rect">
            <a:avLst/>
          </a:prstGeom>
        </p:spPr>
        <p:txBody>
          <a:bodyPr vert="horz" lIns="91440" tIns="45720" rIns="91440" bIns="45720" rtlCol="0" anchor="b" anchorCtr="0"/>
          <a:lstStyle>
            <a:defPPr>
              <a:defRPr lang="en-US"/>
            </a:defPPr>
            <a:lvl1pPr marL="0" algn="r" defTabSz="914400" rtl="0" eaLnBrk="1" latinLnBrk="0" hangingPunct="1">
              <a:defRPr sz="800" kern="1200" baseline="0">
                <a:solidFill>
                  <a:schemeClr val="bg1">
                    <a:lumMod val="65000"/>
                  </a:schemeClr>
                </a:solidFill>
                <a:latin typeface="Arial"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3FF57B-5F25-B54A-A918-FB50C2689073}" type="slidenum">
              <a:rPr lang="en-US" smtClean="0"/>
              <a:pPr/>
              <a:t>‹#›</a:t>
            </a:fld>
            <a:endParaRPr lang="en-US" dirty="0"/>
          </a:p>
        </p:txBody>
      </p:sp>
      <p:sp>
        <p:nvSpPr>
          <p:cNvPr id="11" name="TextBox 10"/>
          <p:cNvSpPr txBox="1"/>
          <p:nvPr userDrawn="1"/>
        </p:nvSpPr>
        <p:spPr>
          <a:xfrm>
            <a:off x="3273553" y="685800"/>
            <a:ext cx="4000562" cy="4616648"/>
          </a:xfrm>
          <a:prstGeom prst="rect">
            <a:avLst/>
          </a:prstGeom>
          <a:noFill/>
        </p:spPr>
        <p:txBody>
          <a:bodyPr wrap="square" lIns="0" tIns="0" rIns="0" bIns="0" rtlCol="0">
            <a:spAutoFit/>
          </a:bodyPr>
          <a:lstStyle/>
          <a:p>
            <a:pPr marL="45720">
              <a:lnSpc>
                <a:spcPct val="100000"/>
              </a:lnSpc>
              <a:spcBef>
                <a:spcPts val="0"/>
              </a:spcBef>
              <a:spcAft>
                <a:spcPts val="0"/>
              </a:spcAft>
              <a:buSzPct val="100000"/>
            </a:pPr>
            <a:r>
              <a:rPr lang="en-US" sz="2000" spc="-50" baseline="0" dirty="0" smtClean="0">
                <a:solidFill>
                  <a:schemeClr val="tx2"/>
                </a:solidFill>
                <a:cs typeface="Arial"/>
              </a:rPr>
              <a:t>Use </a:t>
            </a:r>
            <a:r>
              <a:rPr lang="en-US" sz="2000" spc="-50" baseline="0" dirty="0">
                <a:solidFill>
                  <a:schemeClr val="tx2"/>
                </a:solidFill>
                <a:cs typeface="Arial"/>
              </a:rPr>
              <a:t>the following slides to present and discuss the ideas in the article. </a:t>
            </a:r>
          </a:p>
          <a:p>
            <a:pPr marL="45720">
              <a:lnSpc>
                <a:spcPct val="100000"/>
              </a:lnSpc>
              <a:spcBef>
                <a:spcPts val="0"/>
              </a:spcBef>
              <a:spcAft>
                <a:spcPts val="0"/>
              </a:spcAft>
              <a:buSzPct val="100000"/>
            </a:pPr>
            <a:endParaRPr lang="en-US" sz="2000" spc="-50" baseline="0" dirty="0">
              <a:solidFill>
                <a:schemeClr val="tx2"/>
              </a:solidFill>
              <a:cs typeface="Arial"/>
            </a:endParaRPr>
          </a:p>
          <a:p>
            <a:pPr marL="45720">
              <a:lnSpc>
                <a:spcPct val="100000"/>
              </a:lnSpc>
              <a:spcBef>
                <a:spcPts val="0"/>
              </a:spcBef>
              <a:spcAft>
                <a:spcPts val="0"/>
              </a:spcAft>
              <a:buSzPct val="100000"/>
            </a:pPr>
            <a:r>
              <a:rPr lang="en-US" sz="2000" spc="-50" baseline="0" dirty="0">
                <a:solidFill>
                  <a:schemeClr val="tx2"/>
                </a:solidFill>
                <a:cs typeface="Arial"/>
              </a:rPr>
              <a:t>Each slide includes talking points in the notes field. </a:t>
            </a:r>
          </a:p>
          <a:p>
            <a:pPr marL="45720">
              <a:lnSpc>
                <a:spcPct val="100000"/>
              </a:lnSpc>
              <a:spcBef>
                <a:spcPts val="0"/>
              </a:spcBef>
              <a:spcAft>
                <a:spcPts val="0"/>
              </a:spcAft>
              <a:buSzPct val="100000"/>
            </a:pPr>
            <a:endParaRPr lang="en-US" sz="2000" spc="-50" baseline="0" dirty="0">
              <a:solidFill>
                <a:schemeClr val="tx2"/>
              </a:solidFill>
              <a:cs typeface="Arial"/>
            </a:endParaRPr>
          </a:p>
          <a:p>
            <a:pPr marL="45720">
              <a:lnSpc>
                <a:spcPct val="100000"/>
              </a:lnSpc>
              <a:spcBef>
                <a:spcPts val="0"/>
              </a:spcBef>
              <a:spcAft>
                <a:spcPts val="0"/>
              </a:spcAft>
              <a:buSzPct val="100000"/>
            </a:pPr>
            <a:r>
              <a:rPr lang="en-US" sz="2000" spc="-50" baseline="0" dirty="0">
                <a:solidFill>
                  <a:schemeClr val="tx2"/>
                </a:solidFill>
                <a:cs typeface="Arial"/>
              </a:rPr>
              <a:t>Customize the slides as needed. You may want to insert them into your own presentation, add your organization’s branding, revise the slide text or the talking points, or insert new slides.</a:t>
            </a:r>
          </a:p>
          <a:p>
            <a:pPr marL="45720">
              <a:lnSpc>
                <a:spcPct val="100000"/>
              </a:lnSpc>
              <a:spcBef>
                <a:spcPts val="0"/>
              </a:spcBef>
              <a:spcAft>
                <a:spcPts val="0"/>
              </a:spcAft>
              <a:buSzPct val="100000"/>
            </a:pPr>
            <a:endParaRPr lang="en-US" sz="2000" spc="-50" baseline="0" dirty="0">
              <a:solidFill>
                <a:schemeClr val="tx2"/>
              </a:solidFill>
              <a:cs typeface="Arial"/>
            </a:endParaRPr>
          </a:p>
          <a:p>
            <a:pPr marL="45720">
              <a:lnSpc>
                <a:spcPct val="100000"/>
              </a:lnSpc>
              <a:spcBef>
                <a:spcPts val="0"/>
              </a:spcBef>
              <a:spcAft>
                <a:spcPts val="0"/>
              </a:spcAft>
              <a:buSzPct val="100000"/>
            </a:pPr>
            <a:r>
              <a:rPr lang="en-US" sz="2000" spc="-50" baseline="0" dirty="0">
                <a:solidFill>
                  <a:schemeClr val="tx2"/>
                </a:solidFill>
                <a:cs typeface="Arial"/>
              </a:rPr>
              <a:t>The complete deck takes approximately 15 minutes to present. </a:t>
            </a:r>
          </a:p>
        </p:txBody>
      </p:sp>
    </p:spTree>
    <p:extLst>
      <p:ext uri="{BB962C8B-B14F-4D97-AF65-F5344CB8AC3E}">
        <p14:creationId xmlns:p14="http://schemas.microsoft.com/office/powerpoint/2010/main" val="7284595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or Discussion">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Slide Number Placeholder 5"/>
          <p:cNvSpPr txBox="1">
            <a:spLocks/>
          </p:cNvSpPr>
          <p:nvPr userDrawn="1"/>
        </p:nvSpPr>
        <p:spPr>
          <a:xfrm>
            <a:off x="8545871" y="6342238"/>
            <a:ext cx="451378" cy="365125"/>
          </a:xfrm>
          <a:prstGeom prst="rect">
            <a:avLst/>
          </a:prstGeom>
        </p:spPr>
        <p:txBody>
          <a:bodyPr vert="horz" lIns="91440" tIns="45720" rIns="91440" bIns="45720" rtlCol="0" anchor="b" anchorCtr="0"/>
          <a:lstStyle>
            <a:defPPr>
              <a:defRPr lang="en-US"/>
            </a:defPPr>
            <a:lvl1pPr marL="0" algn="r" defTabSz="914400" rtl="0" eaLnBrk="1" latinLnBrk="0" hangingPunct="1">
              <a:defRPr sz="800" kern="1200" baseline="0">
                <a:solidFill>
                  <a:schemeClr val="bg1">
                    <a:lumMod val="65000"/>
                  </a:schemeClr>
                </a:solidFill>
                <a:latin typeface="Arial"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3FF57B-5F25-B54A-A918-FB50C2689073}" type="slidenum">
              <a:rPr lang="en-US" smtClean="0"/>
              <a:pPr/>
              <a:t>‹#›</a:t>
            </a:fld>
            <a:endParaRPr lang="en-US" dirty="0"/>
          </a:p>
        </p:txBody>
      </p:sp>
      <p:sp>
        <p:nvSpPr>
          <p:cNvPr id="3" name="Text Placeholder 2"/>
          <p:cNvSpPr>
            <a:spLocks noGrp="1"/>
          </p:cNvSpPr>
          <p:nvPr>
            <p:ph type="body" sz="quarter" idx="10"/>
          </p:nvPr>
        </p:nvSpPr>
        <p:spPr>
          <a:xfrm>
            <a:off x="3273425" y="548640"/>
            <a:ext cx="3886200" cy="5642961"/>
          </a:xfrm>
        </p:spPr>
        <p:txBody>
          <a:bodyPr/>
          <a:lstStyle>
            <a:lvl1pPr>
              <a:lnSpc>
                <a:spcPct val="90000"/>
              </a:lnSpc>
              <a:spcAft>
                <a:spcPts val="1800"/>
              </a:spcAft>
              <a:defRPr sz="2000" spc="-50" baseline="0">
                <a:solidFill>
                  <a:schemeClr val="tx2"/>
                </a:solidFill>
              </a:defRPr>
            </a:lvl1pPr>
            <a:lvl2pPr>
              <a:lnSpc>
                <a:spcPct val="90000"/>
              </a:lnSpc>
              <a:spcAft>
                <a:spcPts val="1800"/>
              </a:spcAft>
              <a:defRPr sz="2000" spc="-90" baseline="0">
                <a:solidFill>
                  <a:schemeClr val="tx2"/>
                </a:solidFill>
              </a:defRPr>
            </a:lvl2pPr>
            <a:lvl3pPr>
              <a:lnSpc>
                <a:spcPct val="90000"/>
              </a:lnSpc>
              <a:spcAft>
                <a:spcPts val="1800"/>
              </a:spcAft>
              <a:defRPr sz="2000" spc="-90" baseline="0">
                <a:solidFill>
                  <a:schemeClr val="tx2"/>
                </a:solidFill>
              </a:defRPr>
            </a:lvl3pPr>
            <a:lvl4pPr>
              <a:lnSpc>
                <a:spcPct val="90000"/>
              </a:lnSpc>
              <a:spcAft>
                <a:spcPts val="1800"/>
              </a:spcAft>
              <a:defRPr sz="2000" spc="-90" baseline="0">
                <a:solidFill>
                  <a:schemeClr val="tx2"/>
                </a:solidFill>
              </a:defRPr>
            </a:lvl4pPr>
            <a:lvl5pPr>
              <a:lnSpc>
                <a:spcPct val="90000"/>
              </a:lnSpc>
              <a:spcAft>
                <a:spcPts val="1800"/>
              </a:spcAft>
              <a:defRPr sz="2000" spc="-9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13636794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ppendix">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Slide Number Placeholder 5"/>
          <p:cNvSpPr txBox="1">
            <a:spLocks/>
          </p:cNvSpPr>
          <p:nvPr userDrawn="1"/>
        </p:nvSpPr>
        <p:spPr>
          <a:xfrm>
            <a:off x="8545871" y="6342238"/>
            <a:ext cx="451378" cy="365125"/>
          </a:xfrm>
          <a:prstGeom prst="rect">
            <a:avLst/>
          </a:prstGeom>
        </p:spPr>
        <p:txBody>
          <a:bodyPr vert="horz" lIns="91440" tIns="45720" rIns="91440" bIns="45720" rtlCol="0" anchor="b" anchorCtr="0"/>
          <a:lstStyle>
            <a:defPPr>
              <a:defRPr lang="en-US"/>
            </a:defPPr>
            <a:lvl1pPr marL="0" algn="r" defTabSz="914400" rtl="0" eaLnBrk="1" latinLnBrk="0" hangingPunct="1">
              <a:defRPr sz="800" kern="1200" baseline="0">
                <a:solidFill>
                  <a:schemeClr val="bg1">
                    <a:lumMod val="65000"/>
                  </a:schemeClr>
                </a:solidFill>
                <a:latin typeface="Arial"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3FF57B-5F25-B54A-A918-FB50C2689073}" type="slidenum">
              <a:rPr lang="en-US" smtClean="0"/>
              <a:pPr/>
              <a:t>‹#›</a:t>
            </a:fld>
            <a:endParaRPr lang="en-US" dirty="0"/>
          </a:p>
        </p:txBody>
      </p:sp>
      <p:sp>
        <p:nvSpPr>
          <p:cNvPr id="3" name="Text Placeholder 2"/>
          <p:cNvSpPr>
            <a:spLocks noGrp="1"/>
          </p:cNvSpPr>
          <p:nvPr>
            <p:ph type="body" sz="quarter" idx="10"/>
          </p:nvPr>
        </p:nvSpPr>
        <p:spPr>
          <a:xfrm>
            <a:off x="3273425" y="548640"/>
            <a:ext cx="5380038" cy="5642961"/>
          </a:xfrm>
        </p:spPr>
        <p:txBody>
          <a:bodyPr/>
          <a:lstStyle>
            <a:lvl1pPr>
              <a:lnSpc>
                <a:spcPct val="90000"/>
              </a:lnSpc>
              <a:spcAft>
                <a:spcPts val="1800"/>
              </a:spcAft>
              <a:defRPr sz="2000" spc="-50" baseline="0">
                <a:solidFill>
                  <a:schemeClr val="tx2"/>
                </a:solidFill>
              </a:defRPr>
            </a:lvl1pPr>
            <a:lvl2pPr>
              <a:lnSpc>
                <a:spcPct val="90000"/>
              </a:lnSpc>
              <a:spcAft>
                <a:spcPts val="1800"/>
              </a:spcAft>
              <a:defRPr sz="2000" spc="-90" baseline="0">
                <a:solidFill>
                  <a:schemeClr val="tx2"/>
                </a:solidFill>
              </a:defRPr>
            </a:lvl2pPr>
            <a:lvl3pPr>
              <a:lnSpc>
                <a:spcPct val="90000"/>
              </a:lnSpc>
              <a:spcAft>
                <a:spcPts val="1800"/>
              </a:spcAft>
              <a:defRPr sz="2000" spc="-90" baseline="0">
                <a:solidFill>
                  <a:schemeClr val="tx2"/>
                </a:solidFill>
              </a:defRPr>
            </a:lvl3pPr>
            <a:lvl4pPr>
              <a:lnSpc>
                <a:spcPct val="90000"/>
              </a:lnSpc>
              <a:spcAft>
                <a:spcPts val="1800"/>
              </a:spcAft>
              <a:defRPr sz="2000" spc="-90" baseline="0">
                <a:solidFill>
                  <a:schemeClr val="tx2"/>
                </a:solidFill>
              </a:defRPr>
            </a:lvl4pPr>
            <a:lvl5pPr>
              <a:lnSpc>
                <a:spcPct val="90000"/>
              </a:lnSpc>
              <a:spcAft>
                <a:spcPts val="1800"/>
              </a:spcAft>
              <a:defRPr sz="2000" spc="-9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9749548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bout this Articl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Slide Number Placeholder 5"/>
          <p:cNvSpPr txBox="1">
            <a:spLocks/>
          </p:cNvSpPr>
          <p:nvPr userDrawn="1"/>
        </p:nvSpPr>
        <p:spPr>
          <a:xfrm>
            <a:off x="8545871" y="6342238"/>
            <a:ext cx="451378" cy="365125"/>
          </a:xfrm>
          <a:prstGeom prst="rect">
            <a:avLst/>
          </a:prstGeom>
        </p:spPr>
        <p:txBody>
          <a:bodyPr vert="horz" lIns="91440" tIns="45720" rIns="91440" bIns="45720" rtlCol="0" anchor="b" anchorCtr="0"/>
          <a:lstStyle>
            <a:defPPr>
              <a:defRPr lang="en-US"/>
            </a:defPPr>
            <a:lvl1pPr marL="0" algn="r" defTabSz="914400" rtl="0" eaLnBrk="1" latinLnBrk="0" hangingPunct="1">
              <a:defRPr sz="800" kern="1200" baseline="0">
                <a:solidFill>
                  <a:schemeClr val="bg1">
                    <a:lumMod val="65000"/>
                  </a:schemeClr>
                </a:solidFill>
                <a:latin typeface="Arial"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3FF57B-5F25-B54A-A918-FB50C2689073}" type="slidenum">
              <a:rPr lang="en-US" smtClean="0"/>
              <a:pPr/>
              <a:t>‹#›</a:t>
            </a:fld>
            <a:endParaRPr lang="en-US" dirty="0"/>
          </a:p>
        </p:txBody>
      </p:sp>
      <p:sp>
        <p:nvSpPr>
          <p:cNvPr id="5" name="Content Placeholder 4"/>
          <p:cNvSpPr>
            <a:spLocks noGrp="1"/>
          </p:cNvSpPr>
          <p:nvPr>
            <p:ph sz="quarter" idx="11"/>
          </p:nvPr>
        </p:nvSpPr>
        <p:spPr>
          <a:xfrm>
            <a:off x="3273424" y="548640"/>
            <a:ext cx="4974892" cy="5614202"/>
          </a:xfrm>
        </p:spPr>
        <p:txBody>
          <a:bodyPr/>
          <a:lstStyle>
            <a:lvl1pPr>
              <a:spcBef>
                <a:spcPts val="2000"/>
              </a:spcBef>
              <a:spcAft>
                <a:spcPts val="0"/>
              </a:spcAft>
              <a:defRPr sz="1600">
                <a:latin typeface="Arial Black"/>
                <a:cs typeface="Arial Black"/>
              </a:defRPr>
            </a:lvl1pPr>
            <a:lvl2pPr>
              <a:spcBef>
                <a:spcPts val="300"/>
              </a:spcBef>
              <a:defRPr sz="1600"/>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35206197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7776F5D-9582-41E8-B6BE-E30A097E5061}" type="datetime1">
              <a:rPr lang="en-US" smtClean="0"/>
              <a:t>10/31/2018</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smtClean="0"/>
              <a:t>draft</a:t>
            </a:r>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8" name="Picture 7"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467600" y="990600"/>
            <a:ext cx="1013460" cy="1036320"/>
          </a:xfrm>
          <a:prstGeom prst="rect">
            <a:avLst/>
          </a:prstGeom>
          <a:noFill/>
          <a:ln>
            <a:noFill/>
          </a:ln>
        </p:spPr>
      </p:pic>
    </p:spTree>
    <p:extLst>
      <p:ext uri="{BB962C8B-B14F-4D97-AF65-F5344CB8AC3E}">
        <p14:creationId xmlns:p14="http://schemas.microsoft.com/office/powerpoint/2010/main" val="9405590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Opener Slide B">
    <p:spTree>
      <p:nvGrpSpPr>
        <p:cNvPr id="1" name=""/>
        <p:cNvGrpSpPr/>
        <p:nvPr/>
      </p:nvGrpSpPr>
      <p:grpSpPr>
        <a:xfrm>
          <a:off x="0" y="0"/>
          <a:ext cx="0" cy="0"/>
          <a:chOff x="0" y="0"/>
          <a:chExt cx="0" cy="0"/>
        </a:xfrm>
      </p:grpSpPr>
      <p:sp>
        <p:nvSpPr>
          <p:cNvPr id="6" name="Picture Placeholder 7"/>
          <p:cNvSpPr>
            <a:spLocks noGrp="1" noChangeAspect="1"/>
          </p:cNvSpPr>
          <p:nvPr>
            <p:ph type="pic" sz="quarter" idx="20" hasCustomPrompt="1"/>
          </p:nvPr>
        </p:nvSpPr>
        <p:spPr>
          <a:xfrm>
            <a:off x="457197" y="2151062"/>
            <a:ext cx="2283773" cy="2286000"/>
          </a:xfrm>
          <a:prstGeom prst="ellipse">
            <a:avLst/>
          </a:prstGeom>
          <a:noFill/>
        </p:spPr>
        <p:txBody>
          <a:bodyPr anchor="ctr"/>
          <a:lstStyle>
            <a:lvl1pPr algn="ctr">
              <a:buNone/>
              <a:defRPr sz="2000">
                <a:solidFill>
                  <a:schemeClr val="bg1"/>
                </a:solidFill>
                <a:latin typeface="Arial" pitchFamily="34" charset="0"/>
                <a:cs typeface="Arial" pitchFamily="34" charset="0"/>
              </a:defRPr>
            </a:lvl1pPr>
          </a:lstStyle>
          <a:p>
            <a:r>
              <a:rPr lang="en-US" dirty="0" smtClean="0"/>
              <a:t>Replace with Icon </a:t>
            </a:r>
            <a:br>
              <a:rPr lang="en-US" dirty="0" smtClean="0"/>
            </a:br>
            <a:r>
              <a:rPr lang="en-US" dirty="0" smtClean="0"/>
              <a:t>2.5” diameter</a:t>
            </a:r>
            <a:endParaRPr lang="en-US" dirty="0"/>
          </a:p>
        </p:txBody>
      </p:sp>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8" name="Text Placeholder 7"/>
          <p:cNvSpPr>
            <a:spLocks noGrp="1"/>
          </p:cNvSpPr>
          <p:nvPr>
            <p:ph type="body" sz="quarter" idx="13" hasCustomPrompt="1"/>
          </p:nvPr>
        </p:nvSpPr>
        <p:spPr>
          <a:xfrm>
            <a:off x="3265488" y="544513"/>
            <a:ext cx="5421312" cy="5491162"/>
          </a:xfrm>
        </p:spPr>
        <p:txBody>
          <a:bodyPr anchor="ctr"/>
          <a:lstStyle>
            <a:lvl1pPr>
              <a:lnSpc>
                <a:spcPct val="90000"/>
              </a:lnSpc>
              <a:spcAft>
                <a:spcPts val="1200"/>
              </a:spcAft>
              <a:defRPr sz="4400" spc="-150" baseline="0">
                <a:solidFill>
                  <a:schemeClr val="tx1"/>
                </a:solidFill>
                <a:latin typeface="Arial Black" pitchFamily="34" charset="0"/>
              </a:defRPr>
            </a:lvl1pPr>
            <a:lvl2pPr>
              <a:spcAft>
                <a:spcPts val="1200"/>
              </a:spcAft>
              <a:defRPr sz="3400"/>
            </a:lvl2pPr>
            <a:lvl3pPr>
              <a:buNone/>
              <a:defRPr/>
            </a:lvl3pPr>
          </a:lstStyle>
          <a:p>
            <a:pPr lvl="0"/>
            <a:r>
              <a:rPr lang="en-US" dirty="0" smtClean="0"/>
              <a:t>Opener-B</a:t>
            </a:r>
          </a:p>
        </p:txBody>
      </p:sp>
    </p:spTree>
    <p:extLst>
      <p:ext uri="{BB962C8B-B14F-4D97-AF65-F5344CB8AC3E}">
        <p14:creationId xmlns:p14="http://schemas.microsoft.com/office/powerpoint/2010/main" val="336779428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E2E6F6DA-EF8F-4823-BFE8-0D885DD09717}" type="datetime1">
              <a:rPr lang="en-US" smtClean="0"/>
              <a:t>10/31/2018</a:t>
            </a:fld>
            <a:endParaRPr lang="en-US"/>
          </a:p>
        </p:txBody>
      </p:sp>
      <p:sp>
        <p:nvSpPr>
          <p:cNvPr id="5" name="Footer Placeholder 4"/>
          <p:cNvSpPr>
            <a:spLocks noGrp="1"/>
          </p:cNvSpPr>
          <p:nvPr>
            <p:ph type="ftr" sz="quarter" idx="11"/>
          </p:nvPr>
        </p:nvSpPr>
        <p:spPr/>
        <p:txBody>
          <a:bodyPr/>
          <a:lstStyle/>
          <a:p>
            <a:pPr>
              <a:defRPr/>
            </a:pPr>
            <a:r>
              <a:rPr lang="en-US" smtClean="0"/>
              <a:t>draft</a:t>
            </a:r>
            <a:endParaRPr lang="en-US"/>
          </a:p>
        </p:txBody>
      </p:sp>
      <p:sp>
        <p:nvSpPr>
          <p:cNvPr id="6" name="Slide Number Placeholder 5"/>
          <p:cNvSpPr>
            <a:spLocks noGrp="1"/>
          </p:cNvSpPr>
          <p:nvPr>
            <p:ph type="sldNum" sz="quarter" idx="12"/>
          </p:nvPr>
        </p:nvSpPr>
        <p:spPr/>
        <p:txBody>
          <a:bodyPr/>
          <a:lstStyle/>
          <a:p>
            <a:fld id="{C9C541C6-75BC-4360-B680-4A647707B817}" type="slidenum">
              <a:rPr lang="en-US" altLang="en-US" smtClean="0"/>
              <a:pPr/>
              <a:t>‹#›</a:t>
            </a:fld>
            <a:endParaRPr lang="en-US" altLang="en-US"/>
          </a:p>
        </p:txBody>
      </p:sp>
      <p:pic>
        <p:nvPicPr>
          <p:cNvPr id="8" name="Picture 7"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4" y="4822478"/>
            <a:ext cx="1013460" cy="1036320"/>
          </a:xfrm>
          <a:prstGeom prst="rect">
            <a:avLst/>
          </a:prstGeom>
          <a:noFill/>
          <a:ln>
            <a:noFill/>
          </a:ln>
        </p:spPr>
      </p:pic>
    </p:spTree>
    <p:extLst>
      <p:ext uri="{BB962C8B-B14F-4D97-AF65-F5344CB8AC3E}">
        <p14:creationId xmlns:p14="http://schemas.microsoft.com/office/powerpoint/2010/main" val="3559650025"/>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6A0C4AE-DFA5-49F0-B6C9-F88BE5AA957F}" type="datetime1">
              <a:rPr lang="en-US" smtClean="0"/>
              <a:t>10/31/2018</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smtClean="0"/>
              <a:t>draft</a:t>
            </a:r>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9" name="Picture 8"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3757196" y="858393"/>
            <a:ext cx="1802131" cy="1838706"/>
          </a:xfrm>
          <a:prstGeom prst="rect">
            <a:avLst/>
          </a:prstGeom>
          <a:noFill/>
          <a:ln>
            <a:noFill/>
          </a:ln>
        </p:spPr>
      </p:pic>
    </p:spTree>
    <p:extLst>
      <p:ext uri="{BB962C8B-B14F-4D97-AF65-F5344CB8AC3E}">
        <p14:creationId xmlns:p14="http://schemas.microsoft.com/office/powerpoint/2010/main" val="1608141892"/>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756D76-F7AC-4721-827F-6119829AD6D5}" type="datetime1">
              <a:rPr lang="en-US" smtClean="0"/>
              <a:t>10/31/2018</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
        <p:nvSpPr>
          <p:cNvPr id="7" name="Slide Number Placeholder 6"/>
          <p:cNvSpPr>
            <a:spLocks noGrp="1"/>
          </p:cNvSpPr>
          <p:nvPr>
            <p:ph type="sldNum" sz="quarter" idx="12"/>
          </p:nvPr>
        </p:nvSpPr>
        <p:spPr/>
        <p:txBody>
          <a:bodyPr/>
          <a:lstStyle/>
          <a:p>
            <a:fld id="{DD3FF57B-5F25-B54A-A918-FB50C2689073}" type="slidenum">
              <a:rPr lang="en-US" smtClean="0"/>
              <a:pPr/>
              <a:t>‹#›</a:t>
            </a:fld>
            <a:endParaRPr lang="en-US" dirty="0"/>
          </a:p>
        </p:txBody>
      </p:sp>
      <p:pic>
        <p:nvPicPr>
          <p:cNvPr id="9" name="Picture 8"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4" y="4824729"/>
            <a:ext cx="1013460" cy="1036320"/>
          </a:xfrm>
          <a:prstGeom prst="rect">
            <a:avLst/>
          </a:prstGeom>
          <a:noFill/>
          <a:ln>
            <a:noFill/>
          </a:ln>
        </p:spPr>
      </p:pic>
    </p:spTree>
    <p:extLst>
      <p:ext uri="{BB962C8B-B14F-4D97-AF65-F5344CB8AC3E}">
        <p14:creationId xmlns:p14="http://schemas.microsoft.com/office/powerpoint/2010/main" val="789642798"/>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9599EB-2A47-4083-978B-1AFC3BEDC56A}" type="datetime1">
              <a:rPr lang="en-US" smtClean="0"/>
              <a:t>10/31/2018</a:t>
            </a:fld>
            <a:endParaRPr lang="en-US"/>
          </a:p>
        </p:txBody>
      </p:sp>
      <p:sp>
        <p:nvSpPr>
          <p:cNvPr id="8" name="Footer Placeholder 7"/>
          <p:cNvSpPr>
            <a:spLocks noGrp="1"/>
          </p:cNvSpPr>
          <p:nvPr>
            <p:ph type="ftr" sz="quarter" idx="11"/>
          </p:nvPr>
        </p:nvSpPr>
        <p:spPr/>
        <p:txBody>
          <a:bodyPr/>
          <a:lstStyle/>
          <a:p>
            <a:r>
              <a:rPr lang="en-US" smtClean="0"/>
              <a:t>draft</a:t>
            </a:r>
            <a:endParaRPr lang="en-US"/>
          </a:p>
        </p:txBody>
      </p:sp>
      <p:sp>
        <p:nvSpPr>
          <p:cNvPr id="9" name="Slide Number Placeholder 8"/>
          <p:cNvSpPr>
            <a:spLocks noGrp="1"/>
          </p:cNvSpPr>
          <p:nvPr>
            <p:ph type="sldNum" sz="quarter" idx="12"/>
          </p:nvPr>
        </p:nvSpPr>
        <p:spPr/>
        <p:txBody>
          <a:bodyPr/>
          <a:lstStyle/>
          <a:p>
            <a:fld id="{DD3FF57B-5F25-B54A-A918-FB50C2689073}" type="slidenum">
              <a:rPr lang="en-US" smtClean="0"/>
              <a:pPr/>
              <a:t>‹#›</a:t>
            </a:fld>
            <a:endParaRPr lang="en-US" dirty="0"/>
          </a:p>
        </p:txBody>
      </p:sp>
      <p:pic>
        <p:nvPicPr>
          <p:cNvPr id="11" name="Picture 10"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3" y="4812030"/>
            <a:ext cx="1013460" cy="1036320"/>
          </a:xfrm>
          <a:prstGeom prst="rect">
            <a:avLst/>
          </a:prstGeom>
          <a:noFill/>
          <a:ln>
            <a:noFill/>
          </a:ln>
        </p:spPr>
      </p:pic>
    </p:spTree>
    <p:extLst>
      <p:ext uri="{BB962C8B-B14F-4D97-AF65-F5344CB8AC3E}">
        <p14:creationId xmlns:p14="http://schemas.microsoft.com/office/powerpoint/2010/main" val="1778642766"/>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40F338-4E5C-4A75-8CEC-3F6E2733BEC3}" type="datetime1">
              <a:rPr lang="en-US" smtClean="0"/>
              <a:t>10/31/2018</a:t>
            </a:fld>
            <a:endParaRPr lang="en-US"/>
          </a:p>
        </p:txBody>
      </p:sp>
      <p:sp>
        <p:nvSpPr>
          <p:cNvPr id="4" name="Footer Placeholder 3"/>
          <p:cNvSpPr>
            <a:spLocks noGrp="1"/>
          </p:cNvSpPr>
          <p:nvPr>
            <p:ph type="ftr" sz="quarter" idx="11"/>
          </p:nvPr>
        </p:nvSpPr>
        <p:spPr/>
        <p:txBody>
          <a:bodyPr/>
          <a:lstStyle/>
          <a:p>
            <a:r>
              <a:rPr lang="en-US" smtClean="0"/>
              <a:t>draft</a:t>
            </a:r>
            <a:endParaRPr lang="en-US"/>
          </a:p>
        </p:txBody>
      </p:sp>
      <p:sp>
        <p:nvSpPr>
          <p:cNvPr id="5" name="Slide Number Placeholder 4"/>
          <p:cNvSpPr>
            <a:spLocks noGrp="1"/>
          </p:cNvSpPr>
          <p:nvPr>
            <p:ph type="sldNum" sz="quarter" idx="12"/>
          </p:nvPr>
        </p:nvSpPr>
        <p:spPr/>
        <p:txBody>
          <a:bodyPr/>
          <a:lstStyle/>
          <a:p>
            <a:fld id="{DD3FF57B-5F25-B54A-A918-FB50C2689073}" type="slidenum">
              <a:rPr lang="en-US" smtClean="0"/>
              <a:pPr/>
              <a:t>‹#›</a:t>
            </a:fld>
            <a:endParaRPr lang="en-US" dirty="0"/>
          </a:p>
        </p:txBody>
      </p:sp>
      <p:pic>
        <p:nvPicPr>
          <p:cNvPr id="7" name="Picture 6"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70184" y="4915490"/>
            <a:ext cx="1013460" cy="1036320"/>
          </a:xfrm>
          <a:prstGeom prst="rect">
            <a:avLst/>
          </a:prstGeom>
          <a:noFill/>
          <a:ln>
            <a:noFill/>
          </a:ln>
        </p:spPr>
      </p:pic>
    </p:spTree>
    <p:extLst>
      <p:ext uri="{BB962C8B-B14F-4D97-AF65-F5344CB8AC3E}">
        <p14:creationId xmlns:p14="http://schemas.microsoft.com/office/powerpoint/2010/main" val="977586609"/>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A85E0D-E072-4761-AEE6-ABF9754E3F3E}" type="datetime1">
              <a:rPr lang="en-US" smtClean="0"/>
              <a:t>10/31/2018</a:t>
            </a:fld>
            <a:endParaRPr lang="en-US"/>
          </a:p>
        </p:txBody>
      </p:sp>
      <p:sp>
        <p:nvSpPr>
          <p:cNvPr id="3" name="Footer Placeholder 2"/>
          <p:cNvSpPr>
            <a:spLocks noGrp="1"/>
          </p:cNvSpPr>
          <p:nvPr>
            <p:ph type="ftr" sz="quarter" idx="11"/>
          </p:nvPr>
        </p:nvSpPr>
        <p:spPr/>
        <p:txBody>
          <a:bodyPr/>
          <a:lstStyle/>
          <a:p>
            <a:r>
              <a:rPr lang="en-US" smtClean="0"/>
              <a:t>draft</a:t>
            </a:r>
            <a:endParaRPr lang="en-US"/>
          </a:p>
        </p:txBody>
      </p:sp>
      <p:sp>
        <p:nvSpPr>
          <p:cNvPr id="4" name="Slide Number Placeholder 3"/>
          <p:cNvSpPr>
            <a:spLocks noGrp="1"/>
          </p:cNvSpPr>
          <p:nvPr>
            <p:ph type="sldNum" sz="quarter" idx="12"/>
          </p:nvPr>
        </p:nvSpPr>
        <p:spPr/>
        <p:txBody>
          <a:bodyPr/>
          <a:lstStyle/>
          <a:p>
            <a:fld id="{DD3FF57B-5F25-B54A-A918-FB50C2689073}" type="slidenum">
              <a:rPr lang="en-US" smtClean="0"/>
              <a:pPr/>
              <a:t>‹#›</a:t>
            </a:fld>
            <a:endParaRPr lang="en-US" dirty="0"/>
          </a:p>
        </p:txBody>
      </p:sp>
      <p:pic>
        <p:nvPicPr>
          <p:cNvPr id="5" name="Picture 4"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752600"/>
            <a:ext cx="2971800" cy="2865120"/>
          </a:xfrm>
          <a:prstGeom prst="rect">
            <a:avLst/>
          </a:prstGeom>
          <a:noFill/>
          <a:ln>
            <a:noFill/>
          </a:ln>
        </p:spPr>
      </p:pic>
    </p:spTree>
    <p:extLst>
      <p:ext uri="{BB962C8B-B14F-4D97-AF65-F5344CB8AC3E}">
        <p14:creationId xmlns:p14="http://schemas.microsoft.com/office/powerpoint/2010/main" val="2698907740"/>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22B7DE01-3A8B-4CAD-8684-3921C239E612}" type="datetime1">
              <a:rPr lang="en-US" smtClean="0"/>
              <a:t>10/31/2018</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smtClean="0"/>
              <a:t>draft</a:t>
            </a:r>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10" name="Picture 9"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4" y="3761110"/>
            <a:ext cx="1013460" cy="1036320"/>
          </a:xfrm>
          <a:prstGeom prst="rect">
            <a:avLst/>
          </a:prstGeom>
          <a:noFill/>
          <a:ln>
            <a:noFill/>
          </a:ln>
        </p:spPr>
      </p:pic>
    </p:spTree>
    <p:extLst>
      <p:ext uri="{BB962C8B-B14F-4D97-AF65-F5344CB8AC3E}">
        <p14:creationId xmlns:p14="http://schemas.microsoft.com/office/powerpoint/2010/main" val="2833905954"/>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C1FD4C-7F8B-4009-B8BF-604B0F7EDB33}" type="datetime1">
              <a:rPr lang="en-US" smtClean="0"/>
              <a:t>10/31/2018</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
        <p:nvSpPr>
          <p:cNvPr id="7" name="Slide Number Placeholder 6"/>
          <p:cNvSpPr>
            <a:spLocks noGrp="1"/>
          </p:cNvSpPr>
          <p:nvPr>
            <p:ph type="sldNum" sz="quarter" idx="12"/>
          </p:nvPr>
        </p:nvSpPr>
        <p:spPr/>
        <p:txBody>
          <a:bodyPr/>
          <a:lstStyle/>
          <a:p>
            <a:fld id="{DD3FF57B-5F25-B54A-A918-FB50C2689073}" type="slidenum">
              <a:rPr lang="en-US" smtClean="0"/>
              <a:pPr/>
              <a:t>‹#›</a:t>
            </a:fld>
            <a:endParaRPr lang="en-US" dirty="0"/>
          </a:p>
        </p:txBody>
      </p:sp>
      <p:pic>
        <p:nvPicPr>
          <p:cNvPr id="9" name="Picture 8"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8064214" y="5616212"/>
            <a:ext cx="1013460" cy="1036320"/>
          </a:xfrm>
          <a:prstGeom prst="rect">
            <a:avLst/>
          </a:prstGeom>
          <a:noFill/>
          <a:ln>
            <a:noFill/>
          </a:ln>
        </p:spPr>
      </p:pic>
    </p:spTree>
    <p:extLst>
      <p:ext uri="{BB962C8B-B14F-4D97-AF65-F5344CB8AC3E}">
        <p14:creationId xmlns:p14="http://schemas.microsoft.com/office/powerpoint/2010/main" val="115892633"/>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EC9F65-1AC2-40A2-852C-01C4E3D4DA80}" type="datetime1">
              <a:rPr lang="en-US" smtClean="0"/>
              <a:t>10/31/2018</a:t>
            </a:fld>
            <a:endParaRPr lang="en-US"/>
          </a:p>
        </p:txBody>
      </p:sp>
      <p:sp>
        <p:nvSpPr>
          <p:cNvPr id="5" name="Footer Placeholder 4"/>
          <p:cNvSpPr>
            <a:spLocks noGrp="1"/>
          </p:cNvSpPr>
          <p:nvPr>
            <p:ph type="ftr" sz="quarter" idx="11"/>
          </p:nvPr>
        </p:nvSpPr>
        <p:spPr/>
        <p:txBody>
          <a:bodyPr/>
          <a:lstStyle/>
          <a:p>
            <a:r>
              <a:rPr lang="en-US" smtClean="0"/>
              <a:t>draft</a:t>
            </a:r>
            <a:endParaRPr lang="en-US"/>
          </a:p>
        </p:txBody>
      </p:sp>
      <p:sp>
        <p:nvSpPr>
          <p:cNvPr id="6" name="Slide Number Placeholder 5"/>
          <p:cNvSpPr>
            <a:spLocks noGrp="1"/>
          </p:cNvSpPr>
          <p:nvPr>
            <p:ph type="sldNum" sz="quarter" idx="12"/>
          </p:nvPr>
        </p:nvSpPr>
        <p:spPr/>
        <p:txBody>
          <a:bodyPr/>
          <a:lstStyle/>
          <a:p>
            <a:fld id="{DD3FF57B-5F25-B54A-A918-FB50C2689073}" type="slidenum">
              <a:rPr lang="en-US" smtClean="0"/>
              <a:pPr/>
              <a:t>‹#›</a:t>
            </a:fld>
            <a:endParaRPr lang="en-US" dirty="0"/>
          </a:p>
        </p:txBody>
      </p:sp>
      <p:pic>
        <p:nvPicPr>
          <p:cNvPr id="8" name="Picture 7"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4" y="710978"/>
            <a:ext cx="1013460" cy="1036320"/>
          </a:xfrm>
          <a:prstGeom prst="rect">
            <a:avLst/>
          </a:prstGeom>
          <a:noFill/>
          <a:ln>
            <a:noFill/>
          </a:ln>
        </p:spPr>
      </p:pic>
    </p:spTree>
    <p:extLst>
      <p:ext uri="{BB962C8B-B14F-4D97-AF65-F5344CB8AC3E}">
        <p14:creationId xmlns:p14="http://schemas.microsoft.com/office/powerpoint/2010/main" val="47448239"/>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30AB354A-8773-4877-A7F7-CC9C76AF03F0}" type="datetime1">
              <a:rPr lang="en-US" smtClean="0"/>
              <a:t>10/31/2018</a:t>
            </a:fld>
            <a:endParaRPr lang="en-US"/>
          </a:p>
        </p:txBody>
      </p:sp>
      <p:sp>
        <p:nvSpPr>
          <p:cNvPr id="5" name="Footer Placeholder 4"/>
          <p:cNvSpPr>
            <a:spLocks noGrp="1"/>
          </p:cNvSpPr>
          <p:nvPr>
            <p:ph type="ftr" sz="quarter" idx="11"/>
          </p:nvPr>
        </p:nvSpPr>
        <p:spPr>
          <a:xfrm>
            <a:off x="581192" y="5951810"/>
            <a:ext cx="5922209" cy="365125"/>
          </a:xfrm>
        </p:spPr>
        <p:txBody>
          <a:bodyPr/>
          <a:lstStyle/>
          <a:p>
            <a:r>
              <a:rPr lang="en-US" smtClean="0"/>
              <a:t>draft</a:t>
            </a:r>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spTree>
    <p:extLst>
      <p:ext uri="{BB962C8B-B14F-4D97-AF65-F5344CB8AC3E}">
        <p14:creationId xmlns:p14="http://schemas.microsoft.com/office/powerpoint/2010/main" val="36958903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Icon &lt;    &gt; Statemen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8" name="Text Placeholder 7"/>
          <p:cNvSpPr>
            <a:spLocks noGrp="1"/>
          </p:cNvSpPr>
          <p:nvPr>
            <p:ph type="body" sz="quarter" idx="13" hasCustomPrompt="1"/>
          </p:nvPr>
        </p:nvSpPr>
        <p:spPr>
          <a:xfrm>
            <a:off x="3273552" y="552450"/>
            <a:ext cx="5421312" cy="5483225"/>
          </a:xfrm>
        </p:spPr>
        <p:txBody>
          <a:bodyPr anchor="ctr"/>
          <a:lstStyle>
            <a:lvl1pPr>
              <a:spcAft>
                <a:spcPts val="0"/>
              </a:spcAft>
              <a:buNone/>
              <a:defRPr sz="3600" spc="-150" baseline="0">
                <a:latin typeface="Arial Black" pitchFamily="34" charset="0"/>
              </a:defRPr>
            </a:lvl1pPr>
            <a:lvl2pPr>
              <a:spcAft>
                <a:spcPts val="1200"/>
              </a:spcAft>
              <a:defRPr sz="4000" baseline="0">
                <a:solidFill>
                  <a:schemeClr val="tx1"/>
                </a:solidFill>
              </a:defRPr>
            </a:lvl2pPr>
            <a:lvl3pPr>
              <a:buNone/>
              <a:defRPr/>
            </a:lvl3pPr>
          </a:lstStyle>
          <a:p>
            <a:pPr lvl="0"/>
            <a:r>
              <a:rPr lang="en-US" dirty="0" smtClean="0"/>
              <a:t>Icon left. Keep statement to 2 or 3 lines.</a:t>
            </a:r>
          </a:p>
          <a:p>
            <a:pPr lvl="1"/>
            <a:r>
              <a:rPr lang="en-US" dirty="0" smtClean="0"/>
              <a:t>Level 2</a:t>
            </a:r>
          </a:p>
        </p:txBody>
      </p:sp>
      <p:sp>
        <p:nvSpPr>
          <p:cNvPr id="6" name="Picture Placeholder 7"/>
          <p:cNvSpPr>
            <a:spLocks noGrp="1" noChangeAspect="1"/>
          </p:cNvSpPr>
          <p:nvPr>
            <p:ph type="pic" sz="quarter" idx="20" hasCustomPrompt="1"/>
          </p:nvPr>
        </p:nvSpPr>
        <p:spPr>
          <a:xfrm>
            <a:off x="457197" y="2151062"/>
            <a:ext cx="2283773" cy="2286000"/>
          </a:xfrm>
          <a:prstGeom prst="ellipse">
            <a:avLst/>
          </a:prstGeom>
          <a:noFill/>
        </p:spPr>
        <p:txBody>
          <a:bodyPr anchor="ctr"/>
          <a:lstStyle>
            <a:lvl1pPr algn="ctr">
              <a:buNone/>
              <a:defRPr sz="2000">
                <a:solidFill>
                  <a:schemeClr val="bg1"/>
                </a:solidFill>
                <a:latin typeface="Arial" pitchFamily="34" charset="0"/>
                <a:cs typeface="Arial" pitchFamily="34" charset="0"/>
              </a:defRPr>
            </a:lvl1pPr>
          </a:lstStyle>
          <a:p>
            <a:r>
              <a:rPr lang="en-US" dirty="0" smtClean="0"/>
              <a:t>Replace with Icon </a:t>
            </a:r>
            <a:br>
              <a:rPr lang="en-US" dirty="0" smtClean="0"/>
            </a:br>
            <a:r>
              <a:rPr lang="en-US" dirty="0" smtClean="0"/>
              <a:t>2.5” diameter</a:t>
            </a:r>
            <a:endParaRPr lang="en-US" dirty="0"/>
          </a:p>
        </p:txBody>
      </p:sp>
    </p:spTree>
    <p:extLst>
      <p:ext uri="{BB962C8B-B14F-4D97-AF65-F5344CB8AC3E}">
        <p14:creationId xmlns:p14="http://schemas.microsoft.com/office/powerpoint/2010/main" val="5059678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Title_Subtitle_top">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7" name="Content Placeholder 8"/>
          <p:cNvSpPr>
            <a:spLocks noGrp="1"/>
          </p:cNvSpPr>
          <p:nvPr>
            <p:ph idx="1"/>
          </p:nvPr>
        </p:nvSpPr>
        <p:spPr>
          <a:xfrm>
            <a:off x="457199" y="2381250"/>
            <a:ext cx="8229601" cy="3790950"/>
          </a:xfrm>
        </p:spPr>
        <p:txBody>
          <a:bodyPr/>
          <a:lstStyle/>
          <a:p>
            <a:endParaRPr lang="en-US" dirty="0"/>
          </a:p>
        </p:txBody>
      </p:sp>
      <p:sp>
        <p:nvSpPr>
          <p:cNvPr id="8" name="Text Placeholder 5"/>
          <p:cNvSpPr>
            <a:spLocks noGrp="1"/>
          </p:cNvSpPr>
          <p:nvPr>
            <p:ph type="body" sz="quarter" idx="11"/>
          </p:nvPr>
        </p:nvSpPr>
        <p:spPr>
          <a:xfrm>
            <a:off x="454025" y="548640"/>
            <a:ext cx="8232775" cy="1073150"/>
          </a:xfrm>
        </p:spPr>
        <p:txBody>
          <a:bodyPr/>
          <a:lstStyle>
            <a:lvl1pPr>
              <a:defRPr sz="3200" spc="-150" baseline="0">
                <a:latin typeface="Arial Black" charset="0"/>
              </a:defRPr>
            </a:lvl1pPr>
            <a:lvl2pPr>
              <a:defRPr sz="3200" spc="-100" baseline="0">
                <a:solidFill>
                  <a:schemeClr val="tx1"/>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2673801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F5E2562A-08DE-4132-9F7C-10AB2728F892}" type="datetime1">
              <a:rPr lang="en-US" smtClean="0"/>
              <a:t>10/31/2018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draft</a:t>
            </a:r>
            <a:endParaRPr lang="en-US"/>
          </a:p>
        </p:txBody>
      </p:sp>
      <p:sp>
        <p:nvSpPr>
          <p:cNvPr id="6" name="Slide Number Placeholder 5"/>
          <p:cNvSpPr>
            <a:spLocks noGrp="1"/>
          </p:cNvSpPr>
          <p:nvPr>
            <p:ph type="sldNum" sz="quarter" idx="12"/>
          </p:nvPr>
        </p:nvSpPr>
        <p:spPr/>
        <p:txBody>
          <a:bodyPr/>
          <a:lstStyle>
            <a:lvl1pPr>
              <a:defRPr/>
            </a:lvl1pPr>
          </a:lstStyle>
          <a:p>
            <a:fld id="{C9C541C6-75BC-4360-B680-4A647707B817}" type="slidenum">
              <a:rPr lang="en-US" altLang="en-US"/>
              <a:pPr/>
              <a:t>‹#›</a:t>
            </a:fld>
            <a:endParaRPr lang="en-US" altLang="en-US"/>
          </a:p>
        </p:txBody>
      </p:sp>
    </p:spTree>
    <p:extLst>
      <p:ext uri="{BB962C8B-B14F-4D97-AF65-F5344CB8AC3E}">
        <p14:creationId xmlns:p14="http://schemas.microsoft.com/office/powerpoint/2010/main" val="11405744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7_Custom Layout">
    <p:spTree>
      <p:nvGrpSpPr>
        <p:cNvPr id="1" name=""/>
        <p:cNvGrpSpPr/>
        <p:nvPr/>
      </p:nvGrpSpPr>
      <p:grpSpPr>
        <a:xfrm>
          <a:off x="0" y="0"/>
          <a:ext cx="0" cy="0"/>
          <a:chOff x="0" y="0"/>
          <a:chExt cx="0" cy="0"/>
        </a:xfrm>
      </p:grpSpPr>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6050" y="5732463"/>
            <a:ext cx="2078038"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p:cNvSpPr>
            <a:spLocks noGrp="1"/>
          </p:cNvSpPr>
          <p:nvPr>
            <p:ph sz="half" idx="1"/>
          </p:nvPr>
        </p:nvSpPr>
        <p:spPr>
          <a:xfrm>
            <a:off x="2514600" y="1600200"/>
            <a:ext cx="4038600" cy="685800"/>
          </a:xfrm>
        </p:spPr>
        <p:txBody>
          <a:bodyPr/>
          <a:lstStyle>
            <a:lvl1pPr marL="0" indent="0" algn="ctr">
              <a:buNone/>
              <a:defRPr sz="2800"/>
            </a:lvl1pPr>
            <a:lvl2pPr marL="457200" indent="0" algn="ctr">
              <a:buNone/>
              <a:defRPr sz="2400"/>
            </a:lvl2pPr>
            <a:lvl3pPr marL="914400" indent="0" algn="ctr">
              <a:buNone/>
              <a:defRPr sz="2000"/>
            </a:lvl3pPr>
            <a:lvl4pPr marL="1371600" indent="0" algn="ctr">
              <a:buNone/>
              <a:defRPr sz="1800"/>
            </a:lvl4pPr>
            <a:lvl5pPr marL="1828800" indent="0" algn="ctr">
              <a:buNone/>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sz="half" idx="16"/>
          </p:nvPr>
        </p:nvSpPr>
        <p:spPr>
          <a:xfrm>
            <a:off x="381000" y="4572000"/>
            <a:ext cx="4038600" cy="838200"/>
          </a:xfrm>
        </p:spPr>
        <p:txBody>
          <a:bodyPr/>
          <a:lstStyle>
            <a:lvl1pPr marL="0" indent="0" algn="ctr">
              <a:buNone/>
              <a:defRPr sz="2800"/>
            </a:lvl1pPr>
            <a:lvl2pPr marL="457200" indent="0" algn="ctr">
              <a:buNone/>
              <a:defRPr sz="2400"/>
            </a:lvl2pPr>
            <a:lvl3pPr marL="914400" indent="0" algn="ctr">
              <a:buNone/>
              <a:defRPr sz="2000"/>
            </a:lvl3pPr>
            <a:lvl4pPr marL="1371600" indent="0" algn="ctr">
              <a:buNone/>
              <a:defRPr sz="1800"/>
            </a:lvl4pPr>
            <a:lvl5pPr marL="1828800" indent="0" algn="ctr">
              <a:buNone/>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half" idx="17"/>
          </p:nvPr>
        </p:nvSpPr>
        <p:spPr>
          <a:xfrm>
            <a:off x="4800600" y="4572000"/>
            <a:ext cx="4038600" cy="838200"/>
          </a:xfrm>
        </p:spPr>
        <p:txBody>
          <a:bodyPr/>
          <a:lstStyle>
            <a:lvl1pPr marL="0" indent="0" algn="ctr">
              <a:buNone/>
              <a:defRPr sz="2800"/>
            </a:lvl1pPr>
            <a:lvl2pPr marL="457200" indent="0" algn="ctr">
              <a:buNone/>
              <a:defRPr sz="2400"/>
            </a:lvl2pPr>
            <a:lvl3pPr marL="914400" indent="0" algn="ctr">
              <a:buNone/>
              <a:defRPr sz="2000"/>
            </a:lvl3pPr>
            <a:lvl4pPr marL="1371600" indent="0" algn="ctr">
              <a:buNone/>
              <a:defRPr sz="1800"/>
            </a:lvl4pPr>
            <a:lvl5pPr marL="1828800" indent="0" algn="ctr">
              <a:buNone/>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7" name="Footer Placeholder 4"/>
          <p:cNvSpPr>
            <a:spLocks noGrp="1"/>
          </p:cNvSpPr>
          <p:nvPr>
            <p:ph type="ftr" sz="quarter" idx="18"/>
          </p:nvPr>
        </p:nvSpPr>
        <p:spPr>
          <a:xfrm>
            <a:off x="3124200" y="6356350"/>
            <a:ext cx="2895600" cy="365125"/>
          </a:xfrm>
          <a:prstGeom prst="rect">
            <a:avLst/>
          </a:prstGeom>
        </p:spPr>
        <p:txBody>
          <a:bodyPr/>
          <a:lstStyle>
            <a:lvl1pPr defTabSz="457200" fontAlgn="auto">
              <a:spcBef>
                <a:spcPts val="0"/>
              </a:spcBef>
              <a:spcAft>
                <a:spcPts val="0"/>
              </a:spcAft>
              <a:defRPr dirty="0">
                <a:solidFill>
                  <a:prstClr val="black"/>
                </a:solidFill>
                <a:latin typeface="+mn-lt"/>
                <a:cs typeface="+mn-cs"/>
              </a:defRPr>
            </a:lvl1pPr>
          </a:lstStyle>
          <a:p>
            <a:pPr>
              <a:defRPr/>
            </a:pPr>
            <a:r>
              <a:rPr lang="en-US" smtClean="0"/>
              <a:t>draft</a:t>
            </a:r>
            <a:endParaRPr lang="en-US"/>
          </a:p>
        </p:txBody>
      </p:sp>
      <p:sp>
        <p:nvSpPr>
          <p:cNvPr id="8" name="Slide Number Placeholder 5"/>
          <p:cNvSpPr>
            <a:spLocks noGrp="1"/>
          </p:cNvSpPr>
          <p:nvPr>
            <p:ph type="sldNum" sz="quarter" idx="19"/>
          </p:nvPr>
        </p:nvSpPr>
        <p:spPr/>
        <p:txBody>
          <a:bodyPr/>
          <a:lstStyle>
            <a:lvl1pPr>
              <a:defRPr>
                <a:solidFill>
                  <a:srgbClr val="000000"/>
                </a:solidFill>
              </a:defRPr>
            </a:lvl1pPr>
          </a:lstStyle>
          <a:p>
            <a:fld id="{827708F3-C1AD-4F28-BB13-8295E06AFFCF}" type="slidenum">
              <a:rPr lang="en-US" altLang="en-US"/>
              <a:pPr/>
              <a:t>‹#›</a:t>
            </a:fld>
            <a:endParaRPr lang="en-US" altLang="en-US"/>
          </a:p>
        </p:txBody>
      </p:sp>
    </p:spTree>
    <p:extLst>
      <p:ext uri="{BB962C8B-B14F-4D97-AF65-F5344CB8AC3E}">
        <p14:creationId xmlns:p14="http://schemas.microsoft.com/office/powerpoint/2010/main" val="255498427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avigational Slide">
    <p:bg>
      <p:bgPr>
        <a:solidFill>
          <a:schemeClr val="bg1">
            <a:lumMod val="65000"/>
          </a:schemeClr>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6" name="Text Placeholder 5"/>
          <p:cNvSpPr>
            <a:spLocks noGrp="1"/>
          </p:cNvSpPr>
          <p:nvPr>
            <p:ph type="body" sz="quarter" idx="13" hasCustomPrompt="1"/>
          </p:nvPr>
        </p:nvSpPr>
        <p:spPr>
          <a:xfrm>
            <a:off x="457200" y="544512"/>
            <a:ext cx="8229600" cy="2743200"/>
          </a:xfrm>
        </p:spPr>
        <p:txBody>
          <a:bodyPr anchor="b" anchorCtr="0">
            <a:noAutofit/>
          </a:bodyPr>
          <a:lstStyle>
            <a:lvl1pPr>
              <a:lnSpc>
                <a:spcPct val="90000"/>
              </a:lnSpc>
              <a:spcAft>
                <a:spcPts val="0"/>
              </a:spcAft>
              <a:defRPr lang="en-US" sz="5000" b="0" i="0" kern="1200" spc="-250" baseline="0" dirty="0" smtClean="0">
                <a:solidFill>
                  <a:schemeClr val="bg1"/>
                </a:solidFill>
                <a:latin typeface="Arial Black"/>
                <a:ea typeface="+mn-ea"/>
                <a:cs typeface="Arial Black"/>
              </a:defRPr>
            </a:lvl1pPr>
            <a:lvl2pPr marL="0" indent="0" algn="l" defTabSz="914400" rtl="0" eaLnBrk="1" latinLnBrk="0" hangingPunct="1">
              <a:lnSpc>
                <a:spcPct val="90000"/>
              </a:lnSpc>
              <a:spcBef>
                <a:spcPts val="0"/>
              </a:spcBef>
              <a:spcAft>
                <a:spcPts val="0"/>
              </a:spcAft>
              <a:buFont typeface="Arial" panose="020B0604020202020204" pitchFamily="34" charset="0"/>
              <a:buNone/>
              <a:defRPr lang="en-US" sz="3600" b="0" i="0" kern="1200" spc="-250" baseline="0" dirty="0" smtClean="0">
                <a:solidFill>
                  <a:schemeClr val="tx1"/>
                </a:solidFill>
                <a:latin typeface="Arial Black" pitchFamily="34" charset="0"/>
                <a:ea typeface="+mn-ea"/>
                <a:cs typeface="+mn-cs"/>
              </a:defRPr>
            </a:lvl2pPr>
          </a:lstStyle>
          <a:p>
            <a:pPr marL="0" lvl="0" indent="0" algn="l" defTabSz="914400" rtl="0" eaLnBrk="1" latinLnBrk="0" hangingPunct="1">
              <a:lnSpc>
                <a:spcPct val="100000"/>
              </a:lnSpc>
              <a:spcBef>
                <a:spcPts val="0"/>
              </a:spcBef>
              <a:spcAft>
                <a:spcPts val="1500"/>
              </a:spcAft>
              <a:buFont typeface="Arial" panose="020B0604020202020204" pitchFamily="34" charset="0"/>
              <a:buChar char="​"/>
            </a:pPr>
            <a:r>
              <a:rPr lang="en-US" dirty="0" smtClean="0"/>
              <a:t>Opening Slide </a:t>
            </a:r>
            <a:br>
              <a:rPr lang="en-US" dirty="0" smtClean="0"/>
            </a:br>
            <a:r>
              <a:rPr lang="en-US" dirty="0" smtClean="0"/>
              <a:t>Large Title Ariel Black</a:t>
            </a:r>
          </a:p>
        </p:txBody>
      </p:sp>
      <p:sp>
        <p:nvSpPr>
          <p:cNvPr id="5" name="Text Placeholder 4"/>
          <p:cNvSpPr>
            <a:spLocks noGrp="1"/>
          </p:cNvSpPr>
          <p:nvPr>
            <p:ph type="body" sz="quarter" idx="14" hasCustomPrompt="1"/>
          </p:nvPr>
        </p:nvSpPr>
        <p:spPr>
          <a:xfrm>
            <a:off x="457200" y="3287713"/>
            <a:ext cx="8229600" cy="2743200"/>
          </a:xfrm>
        </p:spPr>
        <p:txBody>
          <a:bodyPr>
            <a:noAutofit/>
          </a:bodyPr>
          <a:lstStyle>
            <a:lvl1pPr>
              <a:defRPr sz="3600" b="0">
                <a:latin typeface="Arial Black" pitchFamily="34" charset="0"/>
              </a:defRPr>
            </a:lvl1pPr>
            <a:lvl2pPr marL="0" indent="0" algn="l" defTabSz="914400" rtl="0" eaLnBrk="1" latinLnBrk="0" hangingPunct="1">
              <a:lnSpc>
                <a:spcPct val="100000"/>
              </a:lnSpc>
              <a:spcBef>
                <a:spcPts val="0"/>
              </a:spcBef>
              <a:spcAft>
                <a:spcPts val="1200"/>
              </a:spcAft>
              <a:buFont typeface="Arial" panose="020B0604020202020204" pitchFamily="34" charset="0"/>
              <a:buChar char="​"/>
              <a:defRPr sz="3500" spc="-250" baseline="0">
                <a:solidFill>
                  <a:schemeClr val="bg1"/>
                </a:solidFill>
                <a:latin typeface="Arial Black" pitchFamily="34" charset="0"/>
              </a:defRPr>
            </a:lvl2pPr>
          </a:lstStyle>
          <a:p>
            <a:pPr marL="0" lvl="1" indent="0" algn="l" defTabSz="914400" rtl="0" eaLnBrk="1" latinLnBrk="0" hangingPunct="1">
              <a:lnSpc>
                <a:spcPct val="100000"/>
              </a:lnSpc>
              <a:spcBef>
                <a:spcPts val="0"/>
              </a:spcBef>
              <a:spcAft>
                <a:spcPts val="1200"/>
              </a:spcAft>
              <a:buFont typeface="Arial" panose="020B0604020202020204" pitchFamily="34" charset="0"/>
              <a:buChar char="​"/>
            </a:pPr>
            <a:r>
              <a:rPr lang="en-US" dirty="0" smtClean="0"/>
              <a:t>Subtitle is Smaller, all Vertically Centered.</a:t>
            </a:r>
          </a:p>
        </p:txBody>
      </p:sp>
    </p:spTree>
    <p:extLst>
      <p:ext uri="{BB962C8B-B14F-4D97-AF65-F5344CB8AC3E}">
        <p14:creationId xmlns:p14="http://schemas.microsoft.com/office/powerpoint/2010/main" val="2949420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ener Slide A Spli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52451"/>
            <a:ext cx="6815138" cy="2735262"/>
          </a:xfrm>
        </p:spPr>
        <p:txBody>
          <a:bodyPr tIns="0" bIns="73152" anchor="b" anchorCtr="0"/>
          <a:lstStyle>
            <a:lvl1pPr>
              <a:defRPr sz="4400" baseline="0">
                <a:solidFill>
                  <a:schemeClr val="tx1"/>
                </a:solidFill>
              </a:defRPr>
            </a:lvl1pPr>
          </a:lstStyle>
          <a:p>
            <a:r>
              <a:rPr lang="en-US" dirty="0" smtClean="0"/>
              <a:t>Opener-A split</a:t>
            </a:r>
            <a:endParaRPr lang="en-US" dirty="0"/>
          </a:p>
        </p:txBody>
      </p:sp>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6" name="Text Placeholder 5"/>
          <p:cNvSpPr>
            <a:spLocks noGrp="1"/>
          </p:cNvSpPr>
          <p:nvPr>
            <p:ph type="body" sz="quarter" idx="11" hasCustomPrompt="1"/>
          </p:nvPr>
        </p:nvSpPr>
        <p:spPr>
          <a:xfrm>
            <a:off x="457200" y="3287713"/>
            <a:ext cx="6815138" cy="2747961"/>
          </a:xfrm>
        </p:spPr>
        <p:txBody>
          <a:bodyPr tIns="73152"/>
          <a:lstStyle>
            <a:lvl1pPr>
              <a:lnSpc>
                <a:spcPct val="90000"/>
              </a:lnSpc>
              <a:defRPr sz="4400" spc="-150" baseline="0">
                <a:solidFill>
                  <a:schemeClr val="bg1">
                    <a:lumMod val="65000"/>
                  </a:schemeClr>
                </a:solidFill>
                <a:latin typeface="Arial Black" pitchFamily="34" charset="0"/>
              </a:defRPr>
            </a:lvl1pPr>
          </a:lstStyle>
          <a:p>
            <a:pPr lvl="0"/>
            <a:r>
              <a:rPr lang="en-US" dirty="0" smtClean="0"/>
              <a:t>“But…”</a:t>
            </a:r>
          </a:p>
        </p:txBody>
      </p:sp>
    </p:spTree>
    <p:extLst>
      <p:ext uri="{BB962C8B-B14F-4D97-AF65-F5344CB8AC3E}">
        <p14:creationId xmlns:p14="http://schemas.microsoft.com/office/powerpoint/2010/main" val="4287399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3.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2.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0">
            <a:alphaModFix amt="0"/>
            <a:lum/>
          </a:blip>
          <a:srcRect/>
          <a:stretch>
            <a:fillRect/>
          </a:stretch>
        </a:blipFill>
        <a:effectLst/>
      </p:bgPr>
    </p:bg>
    <p:spTree>
      <p:nvGrpSpPr>
        <p:cNvPr id="1" name=""/>
        <p:cNvGrpSpPr/>
        <p:nvPr/>
      </p:nvGrpSpPr>
      <p:grpSpPr>
        <a:xfrm>
          <a:off x="0" y="0"/>
          <a:ext cx="0" cy="0"/>
          <a:chOff x="0" y="0"/>
          <a:chExt cx="0" cy="0"/>
        </a:xfrm>
      </p:grpSpPr>
      <p:pic>
        <p:nvPicPr>
          <p:cNvPr id="7" name="Picture 6" descr="6 col grid 04-25-2016_extended red-01.png"/>
          <p:cNvPicPr>
            <a:picLocks noChangeAspect="1"/>
          </p:cNvPicPr>
          <p:nvPr/>
        </p:nvPicPr>
        <p:blipFill>
          <a:blip r:embed="rId31"/>
          <a:srcRect t="2000"/>
          <a:stretch>
            <a:fillRect/>
          </a:stretch>
        </p:blipFill>
        <p:spPr>
          <a:xfrm>
            <a:off x="377" y="0"/>
            <a:ext cx="9143245" cy="6720274"/>
          </a:xfrm>
          <a:prstGeom prst="rect">
            <a:avLst/>
          </a:prstGeom>
        </p:spPr>
      </p:pic>
      <p:sp>
        <p:nvSpPr>
          <p:cNvPr id="6" name="Rectangle 5"/>
          <p:cNvSpPr/>
          <p:nvPr/>
        </p:nvSpPr>
        <p:spPr>
          <a:xfrm>
            <a:off x="0" y="6172198"/>
            <a:ext cx="9144000" cy="685801"/>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smtClean="0">
              <a:solidFill>
                <a:schemeClr val="tx2"/>
              </a:solidFill>
              <a:latin typeface="+mj-lt"/>
            </a:endParaRPr>
          </a:p>
        </p:txBody>
      </p:sp>
      <p:sp>
        <p:nvSpPr>
          <p:cNvPr id="2" name="Title Placeholder 1"/>
          <p:cNvSpPr>
            <a:spLocks noGrp="1"/>
          </p:cNvSpPr>
          <p:nvPr>
            <p:ph type="title"/>
          </p:nvPr>
        </p:nvSpPr>
        <p:spPr>
          <a:xfrm>
            <a:off x="457199" y="552450"/>
            <a:ext cx="8229578" cy="866775"/>
          </a:xfrm>
          <a:prstGeom prst="rect">
            <a:avLst/>
          </a:prstGeom>
        </p:spPr>
        <p:txBody>
          <a:bodyPr vert="horz" wrap="square" lIns="0" tIns="0" rIns="91440" bIns="0" rtlCol="0" anchor="t">
            <a:noAutofit/>
          </a:bodyPr>
          <a:lstStyle/>
          <a:p>
            <a:r>
              <a:rPr lang="en-US" dirty="0" smtClean="0"/>
              <a:t>Grid master</a:t>
            </a:r>
            <a:endParaRPr lang="en-US" dirty="0"/>
          </a:p>
        </p:txBody>
      </p:sp>
      <p:sp>
        <p:nvSpPr>
          <p:cNvPr id="13" name="Text Placeholder 12"/>
          <p:cNvSpPr>
            <a:spLocks noGrp="1"/>
          </p:cNvSpPr>
          <p:nvPr>
            <p:ph type="body" idx="1"/>
          </p:nvPr>
        </p:nvSpPr>
        <p:spPr>
          <a:xfrm>
            <a:off x="457200" y="1466850"/>
            <a:ext cx="8229600" cy="4568825"/>
          </a:xfrm>
          <a:prstGeom prst="rect">
            <a:avLst/>
          </a:prstGeom>
        </p:spPr>
        <p:txBody>
          <a:bodyPr vert="horz" lIns="0" tIns="0" rIns="0" bIns="0" rtlCol="0">
            <a:noAutofit/>
          </a:bodyPr>
          <a:lstStyle/>
          <a:p>
            <a:pPr lvl="0"/>
            <a:endParaRPr lang="en-US" dirty="0" smtClean="0"/>
          </a:p>
        </p:txBody>
      </p:sp>
      <p:pic>
        <p:nvPicPr>
          <p:cNvPr id="9" name="Picture 8"/>
          <p:cNvPicPr>
            <a:picLocks noChangeAspect="1"/>
          </p:cNvPicPr>
          <p:nvPr userDrawn="1"/>
        </p:nvPicPr>
        <p:blipFill>
          <a:blip r:embed="rId32" cstate="print">
            <a:extLst>
              <a:ext uri="{28A0092B-C50C-407E-A947-70E740481C1C}">
                <a14:useLocalDpi xmlns:a14="http://schemas.microsoft.com/office/drawing/2010/main" val="0"/>
              </a:ext>
            </a:extLst>
          </a:blip>
          <a:stretch>
            <a:fillRect/>
          </a:stretch>
        </p:blipFill>
        <p:spPr>
          <a:xfrm>
            <a:off x="419597" y="6459304"/>
            <a:ext cx="8241809" cy="228939"/>
          </a:xfrm>
          <a:prstGeom prst="rect">
            <a:avLst/>
          </a:prstGeom>
        </p:spPr>
      </p:pic>
      <p:sp>
        <p:nvSpPr>
          <p:cNvPr id="10" name="Slide Number Placeholder 5"/>
          <p:cNvSpPr>
            <a:spLocks noGrp="1"/>
          </p:cNvSpPr>
          <p:nvPr>
            <p:ph type="sldNum" sz="quarter" idx="4"/>
          </p:nvPr>
        </p:nvSpPr>
        <p:spPr>
          <a:xfrm>
            <a:off x="8545871" y="6342238"/>
            <a:ext cx="451378" cy="365125"/>
          </a:xfrm>
          <a:prstGeom prst="rect">
            <a:avLst/>
          </a:prstGeom>
        </p:spPr>
        <p:txBody>
          <a:bodyPr vert="horz" lIns="91440" tIns="45720" rIns="91440" bIns="45720" rtlCol="0" anchor="b" anchorCtr="0"/>
          <a:lstStyle>
            <a:lvl1pPr algn="r">
              <a:defRPr sz="800" baseline="0">
                <a:solidFill>
                  <a:schemeClr val="bg1">
                    <a:lumMod val="65000"/>
                  </a:schemeClr>
                </a:solidFill>
                <a:latin typeface="Arial" charset="0"/>
              </a:defRPr>
            </a:lvl1pPr>
          </a:lstStyle>
          <a:p>
            <a:fld id="{DD3FF57B-5F25-B54A-A918-FB50C2689073}" type="slidenum">
              <a:rPr lang="en-US" smtClean="0"/>
              <a:pPr/>
              <a:t>‹#›</a:t>
            </a:fld>
            <a:endParaRPr lang="en-US" dirty="0"/>
          </a:p>
        </p:txBody>
      </p:sp>
    </p:spTree>
    <p:extLst>
      <p:ext uri="{BB962C8B-B14F-4D97-AF65-F5344CB8AC3E}">
        <p14:creationId xmlns:p14="http://schemas.microsoft.com/office/powerpoint/2010/main" val="2726830659"/>
      </p:ext>
    </p:extLst>
  </p:cSld>
  <p:clrMap bg1="lt1" tx1="dk1" bg2="lt2" tx2="dk2" accent1="accent1" accent2="accent2" accent3="accent3" accent4="accent4" accent5="accent5" accent6="accent6" hlink="hlink" folHlink="folHlink"/>
  <p:sldLayoutIdLst>
    <p:sldLayoutId id="2147484021" r:id="rId1"/>
    <p:sldLayoutId id="2147484039" r:id="rId2"/>
    <p:sldLayoutId id="2147484041" r:id="rId3"/>
    <p:sldLayoutId id="2147484042" r:id="rId4"/>
    <p:sldLayoutId id="2147484043" r:id="rId5"/>
    <p:sldLayoutId id="2147484047" r:id="rId6"/>
    <p:sldLayoutId id="2147484048" r:id="rId7"/>
    <p:sldLayoutId id="2147483836" r:id="rId8"/>
    <p:sldLayoutId id="2147483971" r:id="rId9"/>
    <p:sldLayoutId id="2147483967" r:id="rId10"/>
    <p:sldLayoutId id="2147483968" r:id="rId11"/>
    <p:sldLayoutId id="2147483970" r:id="rId12"/>
    <p:sldLayoutId id="2147483976" r:id="rId13"/>
    <p:sldLayoutId id="2147484023" r:id="rId14"/>
    <p:sldLayoutId id="2147483962" r:id="rId15"/>
    <p:sldLayoutId id="2147483977" r:id="rId16"/>
    <p:sldLayoutId id="2147483980" r:id="rId17"/>
    <p:sldLayoutId id="2147483966" r:id="rId18"/>
    <p:sldLayoutId id="2147483833" r:id="rId19"/>
    <p:sldLayoutId id="2147483831" r:id="rId20"/>
    <p:sldLayoutId id="2147483841" r:id="rId21"/>
    <p:sldLayoutId id="2147483842" r:id="rId22"/>
    <p:sldLayoutId id="2147483802" r:id="rId23"/>
    <p:sldLayoutId id="2147484024" r:id="rId24"/>
    <p:sldLayoutId id="2147484025" r:id="rId25"/>
    <p:sldLayoutId id="2147484026" r:id="rId26"/>
    <p:sldLayoutId id="2147484027" r:id="rId27"/>
    <p:sldLayoutId id="2147484032" r:id="rId28"/>
  </p:sldLayoutIdLst>
  <p:timing>
    <p:tnLst>
      <p:par>
        <p:cTn id="1" dur="indefinite" restart="never" nodeType="tmRoot"/>
      </p:par>
    </p:tnLst>
  </p:timing>
  <p:hf hdr="0" ftr="0" dt="0"/>
  <p:txStyles>
    <p:titleStyle>
      <a:lvl1pPr algn="l" defTabSz="914400" rtl="0" eaLnBrk="1" latinLnBrk="0" hangingPunct="1">
        <a:lnSpc>
          <a:spcPct val="100000"/>
        </a:lnSpc>
        <a:spcBef>
          <a:spcPct val="0"/>
        </a:spcBef>
        <a:spcAft>
          <a:spcPts val="1500"/>
        </a:spcAft>
        <a:buNone/>
        <a:defRPr sz="3200" b="0" i="0" kern="1200" spc="-150" baseline="0">
          <a:solidFill>
            <a:schemeClr val="tx1"/>
          </a:solidFill>
          <a:latin typeface="Arial Black"/>
          <a:ea typeface="+mj-ea"/>
          <a:cs typeface="Arial Black"/>
        </a:defRPr>
      </a:lvl1pPr>
    </p:titleStyle>
    <p:bodyStyle>
      <a:lvl1pPr marL="0" indent="0" algn="l" defTabSz="914400" rtl="0" eaLnBrk="1" latinLnBrk="0" hangingPunct="1">
        <a:lnSpc>
          <a:spcPct val="100000"/>
        </a:lnSpc>
        <a:spcBef>
          <a:spcPts val="0"/>
        </a:spcBef>
        <a:spcAft>
          <a:spcPts val="0"/>
        </a:spcAft>
        <a:buFont typeface="Arial" panose="020B0604020202020204" pitchFamily="34" charset="0"/>
        <a:buChar char="​"/>
        <a:defRPr sz="2800" b="0" i="0" kern="1200">
          <a:solidFill>
            <a:schemeClr val="tx1"/>
          </a:solidFill>
          <a:latin typeface="Arial"/>
          <a:ea typeface="+mn-ea"/>
          <a:cs typeface="Arial"/>
        </a:defRPr>
      </a:lvl1pPr>
      <a:lvl2pPr marL="0" indent="0" algn="l" defTabSz="914400" rtl="0" eaLnBrk="1" latinLnBrk="0" hangingPunct="1">
        <a:lnSpc>
          <a:spcPct val="100000"/>
        </a:lnSpc>
        <a:spcBef>
          <a:spcPts val="0"/>
        </a:spcBef>
        <a:spcAft>
          <a:spcPts val="0"/>
        </a:spcAft>
        <a:buFont typeface="Arial" pitchFamily="34" charset="0"/>
        <a:buNone/>
        <a:defRPr sz="2800" b="0" i="0" kern="1200">
          <a:solidFill>
            <a:schemeClr val="tx2"/>
          </a:solidFill>
          <a:latin typeface="Arial"/>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i="0" kern="1200">
          <a:solidFill>
            <a:schemeClr val="accent2"/>
          </a:solidFill>
          <a:latin typeface="Arial"/>
          <a:ea typeface="+mn-ea"/>
          <a:cs typeface="Arial"/>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4pPr>
      <a:lvl5pPr marL="0" indent="-171450" algn="l" defTabSz="914400" rtl="0" eaLnBrk="1" latinLnBrk="0" hangingPunct="1">
        <a:lnSpc>
          <a:spcPct val="95000"/>
        </a:lnSpc>
        <a:spcBef>
          <a:spcPts val="0"/>
        </a:spcBef>
        <a:spcAft>
          <a:spcPts val="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5pPr>
      <a:lvl6pPr marL="0" indent="-173038" algn="l" defTabSz="914400" rtl="0" eaLnBrk="1" latinLnBrk="0" hangingPunct="1">
        <a:lnSpc>
          <a:spcPct val="85000"/>
        </a:lnSpc>
        <a:spcBef>
          <a:spcPts val="0"/>
        </a:spcBef>
        <a:spcAft>
          <a:spcPts val="0"/>
        </a:spcAft>
        <a:buFont typeface="Arial" panose="020B0604020202020204" pitchFamily="34" charset="0"/>
        <a:buChar char="•"/>
        <a:defRPr sz="1100" b="0" i="0" kern="1200" baseline="0">
          <a:solidFill>
            <a:schemeClr val="tx2"/>
          </a:solidFill>
          <a:latin typeface="Arial"/>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b="0" i="0" kern="1200" baseline="0">
          <a:solidFill>
            <a:schemeClr val="bg2"/>
          </a:solidFill>
          <a:latin typeface="Arial"/>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b="0" i="0" kern="1200">
          <a:solidFill>
            <a:schemeClr val="bg2"/>
          </a:solidFill>
          <a:latin typeface="Arial"/>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b="0" i="0" kern="1200">
          <a:solidFill>
            <a:schemeClr val="bg2"/>
          </a:solidFill>
          <a:latin typeface="Arial"/>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B65AA5FA-DEBB-46D7-B218-305188C310F6}" type="datetime1">
              <a:rPr lang="en-US" smtClean="0"/>
              <a:t>10/31/2018</a:t>
            </a:fld>
            <a:endParaRPr lang="en-US"/>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r>
              <a:rPr lang="en-US" smtClean="0"/>
              <a:t>draft</a:t>
            </a:r>
            <a:endParaRPr lang="en-US"/>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DD3FF57B-5F25-B54A-A918-FB50C2689073}" type="slidenum">
              <a:rPr lang="en-US" smtClean="0"/>
              <a:pPr/>
              <a:t>‹#›</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950702287"/>
      </p:ext>
    </p:extLst>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 id="2147484060" r:id="rId11"/>
  </p:sldLayoutIdLst>
  <p:timing>
    <p:tnLst>
      <p:par>
        <p:cTn id="1" dur="indefinite" restart="never" nodeType="tmRoot"/>
      </p:par>
    </p:tnLst>
  </p:timing>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3" Type="http://schemas.openxmlformats.org/officeDocument/2006/relationships/hyperlink" Target="http://dhss.delaware.gov/dhcc/DIDER.html" TargetMode="External"/><Relationship Id="rId2" Type="http://schemas.openxmlformats.org/officeDocument/2006/relationships/notesSlide" Target="../notesSlides/notesSlide12.xml"/><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0.xml"/><Relationship Id="rId1" Type="http://schemas.openxmlformats.org/officeDocument/2006/relationships/vmlDrawing" Target="../drawings/vmlDrawing1.vml"/><Relationship Id="rId6" Type="http://schemas.openxmlformats.org/officeDocument/2006/relationships/image" Target="../media/image13.emf"/><Relationship Id="rId5" Type="http://schemas.openxmlformats.org/officeDocument/2006/relationships/oleObject" Target="../embeddings/oleObject1.bin"/><Relationship Id="rId4" Type="http://schemas.openxmlformats.org/officeDocument/2006/relationships/hyperlink" Target="https://www.asdanet.org/index/get-into-dental-school/before-you-apply/u-s-dental-school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americashealthrankings.org/explore/annual/state/DE" TargetMode="External"/><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DEPARTMENT OF HEALTH AND SOCIAL SERVICES (DHSS)</a:t>
            </a:r>
            <a:endParaRPr lang="en-US" dirty="0"/>
          </a:p>
        </p:txBody>
      </p:sp>
      <p:sp>
        <p:nvSpPr>
          <p:cNvPr id="5" name="Text Placeholder 4"/>
          <p:cNvSpPr>
            <a:spLocks noGrp="1"/>
          </p:cNvSpPr>
          <p:nvPr>
            <p:ph type="subTitle" idx="1"/>
          </p:nvPr>
        </p:nvSpPr>
        <p:spPr/>
        <p:txBody>
          <a:bodyPr/>
          <a:lstStyle/>
          <a:p>
            <a:r>
              <a:rPr lang="en-US" dirty="0" smtClean="0"/>
              <a:t>November 1, 2018</a:t>
            </a:r>
          </a:p>
        </p:txBody>
      </p:sp>
      <p:sp>
        <p:nvSpPr>
          <p:cNvPr id="4" name="TextBox 3"/>
          <p:cNvSpPr txBox="1"/>
          <p:nvPr/>
        </p:nvSpPr>
        <p:spPr>
          <a:xfrm>
            <a:off x="817402" y="3368842"/>
            <a:ext cx="7517331" cy="2862322"/>
          </a:xfrm>
          <a:prstGeom prst="rect">
            <a:avLst/>
          </a:prstGeom>
          <a:noFill/>
        </p:spPr>
        <p:txBody>
          <a:bodyPr wrap="square" rtlCol="0">
            <a:spAutoFit/>
          </a:bodyPr>
          <a:lstStyle/>
          <a:p>
            <a:pPr algn="ctr"/>
            <a:endParaRPr lang="en-US" b="1" dirty="0">
              <a:solidFill>
                <a:schemeClr val="bg1"/>
              </a:solidFill>
            </a:endParaRPr>
          </a:p>
          <a:p>
            <a:pPr algn="ctr"/>
            <a:r>
              <a:rPr lang="en-US" b="1" dirty="0" smtClean="0">
                <a:solidFill>
                  <a:schemeClr val="bg1"/>
                </a:solidFill>
              </a:rPr>
              <a:t>DELAWARE INSTITUTE FOR DENTAL EDUCATION AND RESEARCH - DIDER</a:t>
            </a:r>
          </a:p>
          <a:p>
            <a:pPr algn="ctr"/>
            <a:endParaRPr lang="en-US" dirty="0" smtClean="0">
              <a:solidFill>
                <a:schemeClr val="bg1"/>
              </a:solidFill>
            </a:endParaRPr>
          </a:p>
          <a:p>
            <a:pPr algn="ctr"/>
            <a:endParaRPr lang="en-US" dirty="0" smtClean="0">
              <a:solidFill>
                <a:schemeClr val="bg1"/>
              </a:solidFill>
            </a:endParaRPr>
          </a:p>
          <a:p>
            <a:pPr algn="ctr"/>
            <a:r>
              <a:rPr lang="en-US" dirty="0" smtClean="0">
                <a:solidFill>
                  <a:schemeClr val="bg1"/>
                </a:solidFill>
              </a:rPr>
              <a:t>DELAWARE HEALTH CARE COMMISSION</a:t>
            </a:r>
          </a:p>
          <a:p>
            <a:pPr algn="ctr"/>
            <a:r>
              <a:rPr lang="en-US" b="1" dirty="0" smtClean="0">
                <a:solidFill>
                  <a:schemeClr val="bg1"/>
                </a:solidFill>
              </a:rPr>
              <a:t>Nicholas Conte, DIDER Board Member &amp; Delaware Dental Director 417 Federal St.</a:t>
            </a:r>
          </a:p>
          <a:p>
            <a:pPr algn="ctr"/>
            <a:r>
              <a:rPr lang="en-US" b="1" dirty="0" smtClean="0">
                <a:solidFill>
                  <a:schemeClr val="bg1"/>
                </a:solidFill>
              </a:rPr>
              <a:t>Dover, DE 19901</a:t>
            </a:r>
          </a:p>
          <a:p>
            <a:pPr algn="ctr"/>
            <a:endParaRPr lang="en-US" b="1" dirty="0" smtClean="0">
              <a:solidFill>
                <a:schemeClr val="bg1"/>
              </a:solidFill>
            </a:endParaRPr>
          </a:p>
        </p:txBody>
      </p:sp>
    </p:spTree>
    <p:extLst>
      <p:ext uri="{BB962C8B-B14F-4D97-AF65-F5344CB8AC3E}">
        <p14:creationId xmlns:p14="http://schemas.microsoft.com/office/powerpoint/2010/main" val="3741638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desired state of </a:t>
            </a:r>
            <a:r>
              <a:rPr lang="en-US" dirty="0" err="1" smtClean="0"/>
              <a:t>dider</a:t>
            </a:r>
            <a:r>
              <a:rPr lang="en-US" dirty="0" smtClean="0"/>
              <a:t>?</a:t>
            </a:r>
            <a:endParaRPr lang="en-US" dirty="0"/>
          </a:p>
        </p:txBody>
      </p:sp>
      <p:sp>
        <p:nvSpPr>
          <p:cNvPr id="3" name="Content Placeholder 2"/>
          <p:cNvSpPr>
            <a:spLocks noGrp="1"/>
          </p:cNvSpPr>
          <p:nvPr>
            <p:ph idx="1"/>
          </p:nvPr>
        </p:nvSpPr>
        <p:spPr/>
        <p:txBody>
          <a:bodyPr/>
          <a:lstStyle/>
          <a:p>
            <a:r>
              <a:rPr lang="en-US" sz="2400" dirty="0" smtClean="0">
                <a:solidFill>
                  <a:schemeClr val="tx1"/>
                </a:solidFill>
              </a:rPr>
              <a:t>More actively </a:t>
            </a:r>
            <a:r>
              <a:rPr lang="en-US" sz="2400" dirty="0">
                <a:solidFill>
                  <a:schemeClr val="tx1"/>
                </a:solidFill>
              </a:rPr>
              <a:t>engaged </a:t>
            </a:r>
            <a:r>
              <a:rPr lang="en-US" sz="2400" dirty="0" smtClean="0">
                <a:solidFill>
                  <a:schemeClr val="tx1"/>
                </a:solidFill>
              </a:rPr>
              <a:t>committee members </a:t>
            </a:r>
            <a:endParaRPr lang="en-US" sz="2400" dirty="0">
              <a:solidFill>
                <a:schemeClr val="tx1"/>
              </a:solidFill>
            </a:endParaRPr>
          </a:p>
          <a:p>
            <a:r>
              <a:rPr lang="en-US" sz="2400" dirty="0" smtClean="0">
                <a:solidFill>
                  <a:schemeClr val="tx1"/>
                </a:solidFill>
              </a:rPr>
              <a:t>Be more proactive </a:t>
            </a:r>
            <a:endParaRPr lang="en-US" sz="2400" dirty="0">
              <a:solidFill>
                <a:schemeClr val="tx1"/>
              </a:solidFill>
            </a:endParaRPr>
          </a:p>
          <a:p>
            <a:r>
              <a:rPr lang="en-US" sz="2400" dirty="0" smtClean="0">
                <a:solidFill>
                  <a:schemeClr val="tx1"/>
                </a:solidFill>
              </a:rPr>
              <a:t>Become consistently </a:t>
            </a:r>
            <a:r>
              <a:rPr lang="en-US" sz="2400" dirty="0">
                <a:solidFill>
                  <a:schemeClr val="tx1"/>
                </a:solidFill>
              </a:rPr>
              <a:t>engaged with other parties of interest (DIMER / </a:t>
            </a:r>
            <a:r>
              <a:rPr lang="en-US" sz="2400" dirty="0" smtClean="0">
                <a:solidFill>
                  <a:schemeClr val="tx1"/>
                </a:solidFill>
              </a:rPr>
              <a:t>HCC / DE Health Science Alliance)</a:t>
            </a:r>
            <a:endParaRPr lang="en-US" sz="2400" dirty="0">
              <a:solidFill>
                <a:schemeClr val="tx1"/>
              </a:solidFill>
            </a:endParaRPr>
          </a:p>
          <a:p>
            <a:r>
              <a:rPr lang="en-US" sz="2400" dirty="0" smtClean="0">
                <a:solidFill>
                  <a:schemeClr val="tx1"/>
                </a:solidFill>
              </a:rPr>
              <a:t>Develop  programs to attract </a:t>
            </a:r>
            <a:r>
              <a:rPr lang="en-US" sz="2400" dirty="0">
                <a:solidFill>
                  <a:schemeClr val="tx1"/>
                </a:solidFill>
              </a:rPr>
              <a:t>students to the profession and to practice in underserved areas of the state</a:t>
            </a:r>
          </a:p>
          <a:p>
            <a:endParaRPr lang="en-US" dirty="0"/>
          </a:p>
        </p:txBody>
      </p:sp>
      <p:sp>
        <p:nvSpPr>
          <p:cNvPr id="4" name="Slide Number Placeholder 3"/>
          <p:cNvSpPr>
            <a:spLocks noGrp="1"/>
          </p:cNvSpPr>
          <p:nvPr>
            <p:ph type="sldNum" sz="quarter" idx="12"/>
          </p:nvPr>
        </p:nvSpPr>
        <p:spPr/>
        <p:txBody>
          <a:bodyPr/>
          <a:lstStyle/>
          <a:p>
            <a:fld id="{C9C541C6-75BC-4360-B680-4A647707B817}" type="slidenum">
              <a:rPr lang="en-US" altLang="en-US" smtClean="0"/>
              <a:pPr/>
              <a:t>10</a:t>
            </a:fld>
            <a:endParaRPr lang="en-US" altLang="en-US"/>
          </a:p>
        </p:txBody>
      </p:sp>
    </p:spTree>
    <p:extLst>
      <p:ext uri="{BB962C8B-B14F-4D97-AF65-F5344CB8AC3E}">
        <p14:creationId xmlns:p14="http://schemas.microsoft.com/office/powerpoint/2010/main" val="866678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needs to happen to close gap?</a:t>
            </a:r>
            <a:endParaRPr lang="en-US" dirty="0"/>
          </a:p>
        </p:txBody>
      </p:sp>
      <p:sp>
        <p:nvSpPr>
          <p:cNvPr id="3" name="Content Placeholder 2"/>
          <p:cNvSpPr>
            <a:spLocks noGrp="1"/>
          </p:cNvSpPr>
          <p:nvPr>
            <p:ph idx="1"/>
          </p:nvPr>
        </p:nvSpPr>
        <p:spPr/>
        <p:txBody>
          <a:bodyPr/>
          <a:lstStyle/>
          <a:p>
            <a:r>
              <a:rPr lang="en-US" dirty="0" smtClean="0">
                <a:solidFill>
                  <a:schemeClr val="tx1"/>
                </a:solidFill>
              </a:rPr>
              <a:t>* Closer relationship </a:t>
            </a:r>
            <a:r>
              <a:rPr lang="en-US" dirty="0">
                <a:solidFill>
                  <a:schemeClr val="tx1"/>
                </a:solidFill>
              </a:rPr>
              <a:t>with DIMER / </a:t>
            </a:r>
            <a:r>
              <a:rPr lang="en-US" dirty="0" smtClean="0">
                <a:solidFill>
                  <a:schemeClr val="tx1"/>
                </a:solidFill>
              </a:rPr>
              <a:t>Joint </a:t>
            </a:r>
            <a:r>
              <a:rPr lang="en-US" dirty="0">
                <a:solidFill>
                  <a:schemeClr val="tx1"/>
                </a:solidFill>
              </a:rPr>
              <a:t>meeting(s)</a:t>
            </a:r>
          </a:p>
          <a:p>
            <a:r>
              <a:rPr lang="en-US" dirty="0" smtClean="0">
                <a:solidFill>
                  <a:schemeClr val="tx1"/>
                </a:solidFill>
              </a:rPr>
              <a:t>* Dinner </a:t>
            </a:r>
            <a:r>
              <a:rPr lang="en-US" dirty="0">
                <a:solidFill>
                  <a:schemeClr val="tx1"/>
                </a:solidFill>
              </a:rPr>
              <a:t>with current Temple students (DIDER, DSDS, State Board, CCHS)</a:t>
            </a:r>
          </a:p>
          <a:p>
            <a:r>
              <a:rPr lang="en-US" dirty="0" smtClean="0">
                <a:solidFill>
                  <a:schemeClr val="tx1"/>
                </a:solidFill>
              </a:rPr>
              <a:t>Request Representation </a:t>
            </a:r>
            <a:r>
              <a:rPr lang="en-US" dirty="0">
                <a:solidFill>
                  <a:schemeClr val="tx1"/>
                </a:solidFill>
              </a:rPr>
              <a:t>on Health Care Commission </a:t>
            </a:r>
            <a:r>
              <a:rPr lang="en-US" dirty="0" smtClean="0">
                <a:solidFill>
                  <a:schemeClr val="tx1"/>
                </a:solidFill>
              </a:rPr>
              <a:t>/ </a:t>
            </a:r>
            <a:r>
              <a:rPr lang="en-US" dirty="0">
                <a:solidFill>
                  <a:schemeClr val="tx1"/>
                </a:solidFill>
              </a:rPr>
              <a:t>DE Health Science Alliance</a:t>
            </a:r>
          </a:p>
          <a:p>
            <a:r>
              <a:rPr lang="en-US" dirty="0" smtClean="0">
                <a:solidFill>
                  <a:schemeClr val="tx1"/>
                </a:solidFill>
              </a:rPr>
              <a:t>* Meet </a:t>
            </a:r>
            <a:r>
              <a:rPr lang="en-US" dirty="0">
                <a:solidFill>
                  <a:schemeClr val="tx1"/>
                </a:solidFill>
              </a:rPr>
              <a:t>face to face (2 X in New Castle County, 1 or 2 X in Kent County)  </a:t>
            </a:r>
          </a:p>
          <a:p>
            <a:r>
              <a:rPr lang="en-US" dirty="0" smtClean="0">
                <a:solidFill>
                  <a:schemeClr val="tx1"/>
                </a:solidFill>
              </a:rPr>
              <a:t>* Restructure </a:t>
            </a:r>
            <a:r>
              <a:rPr lang="en-US" dirty="0">
                <a:solidFill>
                  <a:schemeClr val="tx1"/>
                </a:solidFill>
              </a:rPr>
              <a:t>TU arrangement with some money to tuition reimbursement</a:t>
            </a:r>
          </a:p>
          <a:p>
            <a:r>
              <a:rPr lang="en-US" dirty="0" smtClean="0">
                <a:solidFill>
                  <a:schemeClr val="tx1"/>
                </a:solidFill>
              </a:rPr>
              <a:t>* Revisit arrangement </a:t>
            </a:r>
            <a:r>
              <a:rPr lang="en-US" dirty="0">
                <a:solidFill>
                  <a:schemeClr val="tx1"/>
                </a:solidFill>
              </a:rPr>
              <a:t>with U of D for admission to TU </a:t>
            </a:r>
            <a:r>
              <a:rPr lang="en-US" dirty="0" smtClean="0">
                <a:solidFill>
                  <a:schemeClr val="tx1"/>
                </a:solidFill>
              </a:rPr>
              <a:t>Dental School (4 + 4)</a:t>
            </a:r>
          </a:p>
          <a:p>
            <a:r>
              <a:rPr lang="en-US" dirty="0" smtClean="0">
                <a:solidFill>
                  <a:schemeClr val="tx1"/>
                </a:solidFill>
              </a:rPr>
              <a:t>Seek (reinstitution) funds for General Practice Dental Residency              Program at CCHS</a:t>
            </a:r>
            <a:endParaRPr lang="en-US" dirty="0">
              <a:solidFill>
                <a:schemeClr val="tx1"/>
              </a:solidFill>
            </a:endParaRPr>
          </a:p>
          <a:p>
            <a:endParaRPr lang="en-US" dirty="0"/>
          </a:p>
        </p:txBody>
      </p:sp>
      <p:sp>
        <p:nvSpPr>
          <p:cNvPr id="4" name="Slide Number Placeholder 3"/>
          <p:cNvSpPr>
            <a:spLocks noGrp="1"/>
          </p:cNvSpPr>
          <p:nvPr>
            <p:ph type="sldNum" sz="quarter" idx="12"/>
          </p:nvPr>
        </p:nvSpPr>
        <p:spPr/>
        <p:txBody>
          <a:bodyPr/>
          <a:lstStyle/>
          <a:p>
            <a:fld id="{C9C541C6-75BC-4360-B680-4A647707B817}" type="slidenum">
              <a:rPr lang="en-US" altLang="en-US" smtClean="0"/>
              <a:pPr/>
              <a:t>11</a:t>
            </a:fld>
            <a:endParaRPr lang="en-US" altLang="en-US"/>
          </a:p>
        </p:txBody>
      </p:sp>
      <p:sp>
        <p:nvSpPr>
          <p:cNvPr id="5" name="TextBox 4"/>
          <p:cNvSpPr txBox="1"/>
          <p:nvPr/>
        </p:nvSpPr>
        <p:spPr>
          <a:xfrm>
            <a:off x="983481" y="5956136"/>
            <a:ext cx="3592587" cy="369332"/>
          </a:xfrm>
          <a:prstGeom prst="rect">
            <a:avLst/>
          </a:prstGeom>
          <a:noFill/>
        </p:spPr>
        <p:txBody>
          <a:bodyPr wrap="none" rtlCol="0">
            <a:spAutoFit/>
          </a:bodyPr>
          <a:lstStyle/>
          <a:p>
            <a:r>
              <a:rPr lang="en-US" dirty="0" smtClean="0"/>
              <a:t>* Indicates progress in achieving goal</a:t>
            </a:r>
            <a:endParaRPr lang="en-US" dirty="0"/>
          </a:p>
        </p:txBody>
      </p:sp>
    </p:spTree>
    <p:extLst>
      <p:ext uri="{BB962C8B-B14F-4D97-AF65-F5344CB8AC3E}">
        <p14:creationId xmlns:p14="http://schemas.microsoft.com/office/powerpoint/2010/main" val="4067820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 more about DIDER</a:t>
            </a:r>
            <a:endParaRPr lang="en-US" dirty="0"/>
          </a:p>
        </p:txBody>
      </p:sp>
      <p:sp>
        <p:nvSpPr>
          <p:cNvPr id="3" name="Content Placeholder 2"/>
          <p:cNvSpPr>
            <a:spLocks noGrp="1"/>
          </p:cNvSpPr>
          <p:nvPr>
            <p:ph idx="1"/>
          </p:nvPr>
        </p:nvSpPr>
        <p:spPr/>
        <p:txBody>
          <a:bodyPr/>
          <a:lstStyle/>
          <a:p>
            <a:r>
              <a:rPr lang="en-US" dirty="0" smtClean="0">
                <a:solidFill>
                  <a:schemeClr val="tx1"/>
                </a:solidFill>
                <a:latin typeface="Arial" panose="020B0604020202020204" pitchFamily="34" charset="0"/>
                <a:cs typeface="Arial" panose="020B0604020202020204" pitchFamily="34" charset="0"/>
              </a:rPr>
              <a:t>Literature and program guidelines are published </a:t>
            </a:r>
            <a:r>
              <a:rPr lang="en-US" dirty="0">
                <a:solidFill>
                  <a:schemeClr val="tx1"/>
                </a:solidFill>
                <a:latin typeface="Arial" panose="020B0604020202020204" pitchFamily="34" charset="0"/>
                <a:cs typeface="Arial" panose="020B0604020202020204" pitchFamily="34" charset="0"/>
              </a:rPr>
              <a:t>online: </a:t>
            </a:r>
            <a:r>
              <a:rPr lang="en-US" dirty="0">
                <a:solidFill>
                  <a:schemeClr val="tx1"/>
                </a:solidFill>
                <a:latin typeface="Arial" panose="020B0604020202020204" pitchFamily="34" charset="0"/>
                <a:cs typeface="Arial" panose="020B0604020202020204" pitchFamily="34" charset="0"/>
                <a:hlinkClick r:id="rId3"/>
              </a:rPr>
              <a:t>http://</a:t>
            </a:r>
            <a:r>
              <a:rPr lang="en-US" dirty="0" smtClean="0">
                <a:solidFill>
                  <a:schemeClr val="tx1"/>
                </a:solidFill>
                <a:latin typeface="Arial" panose="020B0604020202020204" pitchFamily="34" charset="0"/>
                <a:cs typeface="Arial" panose="020B0604020202020204" pitchFamily="34" charset="0"/>
                <a:hlinkClick r:id="rId3"/>
              </a:rPr>
              <a:t>dhss.delaware.gov/dhcc/DIDER.html</a:t>
            </a:r>
            <a:r>
              <a:rPr lang="en-US" dirty="0" smtClean="0">
                <a:solidFill>
                  <a:schemeClr val="tx1"/>
                </a:solidFill>
                <a:latin typeface="Arial" panose="020B0604020202020204" pitchFamily="34" charset="0"/>
                <a:cs typeface="Arial" panose="020B0604020202020204" pitchFamily="34" charset="0"/>
              </a:rPr>
              <a:t>.</a:t>
            </a:r>
          </a:p>
          <a:p>
            <a:endParaRPr lang="en-US" dirty="0">
              <a:solidFill>
                <a:schemeClr val="tx1"/>
              </a:solidFill>
              <a:latin typeface="Arial" panose="020B0604020202020204" pitchFamily="34" charset="0"/>
              <a:cs typeface="Arial" panose="020B0604020202020204" pitchFamily="34" charset="0"/>
            </a:endParaRPr>
          </a:p>
          <a:p>
            <a:r>
              <a:rPr lang="en-US" dirty="0" smtClean="0">
                <a:solidFill>
                  <a:schemeClr val="tx1"/>
                </a:solidFill>
                <a:latin typeface="Arial" panose="020B0604020202020204" pitchFamily="34" charset="0"/>
                <a:cs typeface="Arial" panose="020B0604020202020204" pitchFamily="34" charset="0"/>
              </a:rPr>
              <a:t>Stay connected via social media</a:t>
            </a:r>
          </a:p>
          <a:p>
            <a:pPr lvl="2">
              <a:buFont typeface="Courier New" panose="02070309020205020404" pitchFamily="49" charset="0"/>
              <a:buChar char="o"/>
            </a:pPr>
            <a:r>
              <a:rPr lang="en-US" dirty="0" smtClean="0">
                <a:solidFill>
                  <a:schemeClr val="tx1"/>
                </a:solidFill>
                <a:latin typeface="Arial" panose="020B0604020202020204" pitchFamily="34" charset="0"/>
                <a:cs typeface="Arial" panose="020B0604020202020204" pitchFamily="34" charset="0"/>
              </a:rPr>
              <a:t>Facebook @</a:t>
            </a:r>
            <a:r>
              <a:rPr lang="en-US" dirty="0" err="1" smtClean="0">
                <a:solidFill>
                  <a:schemeClr val="tx1"/>
                </a:solidFill>
                <a:latin typeface="Arial" panose="020B0604020202020204" pitchFamily="34" charset="0"/>
                <a:cs typeface="Arial" panose="020B0604020202020204" pitchFamily="34" charset="0"/>
              </a:rPr>
              <a:t>DelawareHCC</a:t>
            </a:r>
            <a:endParaRPr lang="en-US" dirty="0" smtClean="0">
              <a:solidFill>
                <a:schemeClr val="tx1"/>
              </a:solidFill>
              <a:latin typeface="Arial" panose="020B0604020202020204" pitchFamily="34" charset="0"/>
              <a:cs typeface="Arial" panose="020B0604020202020204" pitchFamily="34" charset="0"/>
            </a:endParaRPr>
          </a:p>
          <a:p>
            <a:pPr lvl="2">
              <a:buFont typeface="Courier New" panose="02070309020205020404" pitchFamily="49" charset="0"/>
              <a:buChar char="o"/>
            </a:pPr>
            <a:r>
              <a:rPr lang="en-US" dirty="0" smtClean="0">
                <a:solidFill>
                  <a:schemeClr val="tx1"/>
                </a:solidFill>
                <a:latin typeface="Arial" panose="020B0604020202020204" pitchFamily="34" charset="0"/>
                <a:cs typeface="Arial" panose="020B0604020202020204" pitchFamily="34" charset="0"/>
              </a:rPr>
              <a:t>Twitter @</a:t>
            </a:r>
            <a:r>
              <a:rPr lang="en-US" dirty="0" err="1" smtClean="0">
                <a:solidFill>
                  <a:schemeClr val="tx1"/>
                </a:solidFill>
                <a:latin typeface="Arial" panose="020B0604020202020204" pitchFamily="34" charset="0"/>
                <a:cs typeface="Arial" panose="020B0604020202020204" pitchFamily="34" charset="0"/>
              </a:rPr>
              <a:t>Delaware_HCC</a:t>
            </a:r>
            <a:endParaRPr lang="en-US" dirty="0" smtClean="0">
              <a:solidFill>
                <a:schemeClr val="tx1"/>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C9C541C6-75BC-4360-B680-4A647707B817}" type="slidenum">
              <a:rPr lang="en-US" altLang="en-US" smtClean="0"/>
              <a:pPr/>
              <a:t>12</a:t>
            </a:fld>
            <a:endParaRPr lang="en-US" altLang="en-US"/>
          </a:p>
        </p:txBody>
      </p:sp>
    </p:spTree>
    <p:extLst>
      <p:ext uri="{BB962C8B-B14F-4D97-AF65-F5344CB8AC3E}">
        <p14:creationId xmlns:p14="http://schemas.microsoft.com/office/powerpoint/2010/main" val="704352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TextBox 2"/>
          <p:cNvSpPr txBox="1"/>
          <p:nvPr/>
        </p:nvSpPr>
        <p:spPr>
          <a:xfrm>
            <a:off x="661012" y="2748186"/>
            <a:ext cx="7436386" cy="2800767"/>
          </a:xfrm>
          <a:prstGeom prst="rect">
            <a:avLst/>
          </a:prstGeom>
          <a:noFill/>
        </p:spPr>
        <p:txBody>
          <a:bodyPr wrap="square" rtlCol="0">
            <a:spAutoFit/>
          </a:bodyPr>
          <a:lstStyle/>
          <a:p>
            <a:pPr lvl="0" algn="ctr">
              <a:defRPr/>
            </a:pPr>
            <a:r>
              <a:rPr lang="en-US" sz="3200" dirty="0">
                <a:solidFill>
                  <a:prstClr val="black"/>
                </a:solidFill>
              </a:rPr>
              <a:t>Questions and Answers</a:t>
            </a:r>
          </a:p>
          <a:p>
            <a:pPr lvl="0" algn="ctr">
              <a:defRPr/>
            </a:pPr>
            <a:endParaRPr lang="en-US" sz="3200" dirty="0">
              <a:solidFill>
                <a:prstClr val="black"/>
              </a:solidFill>
            </a:endParaRPr>
          </a:p>
          <a:p>
            <a:pPr lvl="0" algn="ctr"/>
            <a:r>
              <a:rPr lang="en-US" sz="2400" dirty="0">
                <a:solidFill>
                  <a:prstClr val="black"/>
                </a:solidFill>
              </a:rPr>
              <a:t>ATTN: Eschalla Clarke, </a:t>
            </a:r>
            <a:r>
              <a:rPr lang="en-US" sz="2400" dirty="0"/>
              <a:t>Social Services Senior Administrator</a:t>
            </a:r>
            <a:endParaRPr lang="en-US" sz="4000" dirty="0">
              <a:solidFill>
                <a:prstClr val="black"/>
              </a:solidFill>
            </a:endParaRPr>
          </a:p>
          <a:p>
            <a:pPr lvl="0" algn="ctr">
              <a:defRPr/>
            </a:pPr>
            <a:r>
              <a:rPr lang="en-US" sz="2400" dirty="0">
                <a:solidFill>
                  <a:prstClr val="black"/>
                </a:solidFill>
              </a:rPr>
              <a:t>DHCC@state.de.us</a:t>
            </a:r>
          </a:p>
          <a:p>
            <a:pPr lvl="0" algn="ctr">
              <a:defRPr/>
            </a:pPr>
            <a:r>
              <a:rPr lang="en-US" sz="2400" dirty="0">
                <a:solidFill>
                  <a:prstClr val="black"/>
                </a:solidFill>
              </a:rPr>
              <a:t>(302) 739 – 2730</a:t>
            </a:r>
          </a:p>
          <a:p>
            <a:pPr algn="ctr"/>
            <a:endParaRPr lang="en-US" sz="1400" dirty="0"/>
          </a:p>
        </p:txBody>
      </p:sp>
      <p:pic>
        <p:nvPicPr>
          <p:cNvPr id="5" name="Picture 4"/>
          <p:cNvPicPr>
            <a:picLocks noChangeAspect="1"/>
          </p:cNvPicPr>
          <p:nvPr/>
        </p:nvPicPr>
        <p:blipFill>
          <a:blip r:embed="rId3"/>
          <a:stretch>
            <a:fillRect/>
          </a:stretch>
        </p:blipFill>
        <p:spPr>
          <a:xfrm>
            <a:off x="92911" y="4088050"/>
            <a:ext cx="1790700" cy="2552700"/>
          </a:xfrm>
          <a:prstGeom prst="rect">
            <a:avLst/>
          </a:prstGeom>
        </p:spPr>
      </p:pic>
      <p:sp>
        <p:nvSpPr>
          <p:cNvPr id="7" name="Slide Number Placeholder 6"/>
          <p:cNvSpPr>
            <a:spLocks noGrp="1"/>
          </p:cNvSpPr>
          <p:nvPr>
            <p:ph type="sldNum" sz="quarter" idx="12"/>
          </p:nvPr>
        </p:nvSpPr>
        <p:spPr/>
        <p:txBody>
          <a:bodyPr/>
          <a:lstStyle/>
          <a:p>
            <a:fld id="{DD3FF57B-5F25-B54A-A918-FB50C2689073}" type="slidenum">
              <a:rPr lang="en-US" smtClean="0"/>
              <a:pPr/>
              <a:t>13</a:t>
            </a:fld>
            <a:endParaRPr lang="en-US" dirty="0"/>
          </a:p>
        </p:txBody>
      </p:sp>
    </p:spTree>
    <p:extLst>
      <p:ext uri="{BB962C8B-B14F-4D97-AF65-F5344CB8AC3E}">
        <p14:creationId xmlns:p14="http://schemas.microsoft.com/office/powerpoint/2010/main" val="698710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sz="2800" dirty="0" smtClean="0"/>
              <a:t>P</a:t>
            </a:r>
            <a:r>
              <a:rPr lang="en-US" sz="2800" dirty="0" smtClean="0">
                <a:solidFill>
                  <a:schemeClr val="tx1"/>
                </a:solidFill>
              </a:rPr>
              <a:t>rogram Purpose and Overview</a:t>
            </a:r>
          </a:p>
          <a:p>
            <a:r>
              <a:rPr lang="en-US" sz="2800" dirty="0" smtClean="0">
                <a:solidFill>
                  <a:schemeClr val="tx1"/>
                </a:solidFill>
              </a:rPr>
              <a:t>Current state of DIDER</a:t>
            </a:r>
          </a:p>
          <a:p>
            <a:r>
              <a:rPr lang="en-US" sz="2800" dirty="0">
                <a:solidFill>
                  <a:schemeClr val="tx1"/>
                </a:solidFill>
              </a:rPr>
              <a:t>D</a:t>
            </a:r>
            <a:r>
              <a:rPr lang="en-US" sz="2800" dirty="0" smtClean="0">
                <a:solidFill>
                  <a:schemeClr val="tx1"/>
                </a:solidFill>
              </a:rPr>
              <a:t>esired State of DIDER</a:t>
            </a:r>
          </a:p>
          <a:p>
            <a:r>
              <a:rPr lang="en-US" sz="2800" dirty="0" smtClean="0">
                <a:solidFill>
                  <a:schemeClr val="tx1"/>
                </a:solidFill>
              </a:rPr>
              <a:t>Gap Closure: What needs to happen to close the gap between the desired and current states of DIDER</a:t>
            </a:r>
          </a:p>
        </p:txBody>
      </p:sp>
      <p:sp>
        <p:nvSpPr>
          <p:cNvPr id="4" name="Slide Number Placeholder 3"/>
          <p:cNvSpPr>
            <a:spLocks noGrp="1"/>
          </p:cNvSpPr>
          <p:nvPr>
            <p:ph type="sldNum" sz="quarter" idx="12"/>
          </p:nvPr>
        </p:nvSpPr>
        <p:spPr/>
        <p:txBody>
          <a:bodyPr/>
          <a:lstStyle/>
          <a:p>
            <a:fld id="{C9C541C6-75BC-4360-B680-4A647707B817}" type="slidenum">
              <a:rPr lang="en-US" altLang="en-US" smtClean="0"/>
              <a:pPr/>
              <a:t>2</a:t>
            </a:fld>
            <a:endParaRPr lang="en-US" altLang="en-US"/>
          </a:p>
        </p:txBody>
      </p:sp>
    </p:spTree>
    <p:extLst>
      <p:ext uri="{BB962C8B-B14F-4D97-AF65-F5344CB8AC3E}">
        <p14:creationId xmlns:p14="http://schemas.microsoft.com/office/powerpoint/2010/main" val="3228858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Purpose</a:t>
            </a:r>
            <a:endParaRPr lang="en-US" dirty="0"/>
          </a:p>
        </p:txBody>
      </p:sp>
      <p:sp>
        <p:nvSpPr>
          <p:cNvPr id="3" name="Content Placeholder 2"/>
          <p:cNvSpPr>
            <a:spLocks noGrp="1"/>
          </p:cNvSpPr>
          <p:nvPr>
            <p:ph idx="1"/>
          </p:nvPr>
        </p:nvSpPr>
        <p:spPr/>
        <p:txBody>
          <a:bodyPr>
            <a:normAutofit/>
          </a:bodyPr>
          <a:lstStyle/>
          <a:p>
            <a:r>
              <a:rPr lang="en-US" sz="2000" dirty="0">
                <a:solidFill>
                  <a:schemeClr val="tx1"/>
                </a:solidFill>
              </a:rPr>
              <a:t>Created in 1981 to support the general practice residency program at Wilmington Hospital, </a:t>
            </a:r>
            <a:r>
              <a:rPr lang="en-US" sz="2000" dirty="0" smtClean="0">
                <a:solidFill>
                  <a:schemeClr val="tx1"/>
                </a:solidFill>
              </a:rPr>
              <a:t>Delaware Institute for Dental Education and Research’s (DIDER) purpose </a:t>
            </a:r>
            <a:r>
              <a:rPr lang="en-US" sz="2000" dirty="0">
                <a:solidFill>
                  <a:schemeClr val="tx1"/>
                </a:solidFill>
              </a:rPr>
              <a:t>as established in </a:t>
            </a:r>
            <a:r>
              <a:rPr lang="en-US" sz="2000" dirty="0" smtClean="0">
                <a:solidFill>
                  <a:schemeClr val="tx1"/>
                </a:solidFill>
              </a:rPr>
              <a:t>Delaware </a:t>
            </a:r>
            <a:r>
              <a:rPr lang="en-US" sz="2000" dirty="0">
                <a:solidFill>
                  <a:schemeClr val="tx1"/>
                </a:solidFill>
              </a:rPr>
              <a:t>Code address the following needs: </a:t>
            </a:r>
            <a:endParaRPr lang="en-US" sz="2000" dirty="0" smtClean="0">
              <a:solidFill>
                <a:schemeClr val="tx1"/>
              </a:solidFill>
            </a:endParaRPr>
          </a:p>
          <a:p>
            <a:pPr lvl="1">
              <a:buFont typeface="Wingdings" panose="05000000000000000000" pitchFamily="2" charset="2"/>
              <a:buChar char="v"/>
            </a:pPr>
            <a:r>
              <a:rPr lang="en-US" sz="1800" dirty="0" smtClean="0">
                <a:solidFill>
                  <a:schemeClr val="tx1"/>
                </a:solidFill>
              </a:rPr>
              <a:t>Expand </a:t>
            </a:r>
            <a:r>
              <a:rPr lang="en-US" sz="1800" dirty="0">
                <a:solidFill>
                  <a:schemeClr val="tx1"/>
                </a:solidFill>
              </a:rPr>
              <a:t>opportunities for Delawareans to obtain post graduate dental </a:t>
            </a:r>
            <a:r>
              <a:rPr lang="en-US" sz="1800" dirty="0" smtClean="0">
                <a:solidFill>
                  <a:schemeClr val="tx1"/>
                </a:solidFill>
              </a:rPr>
              <a:t>training.</a:t>
            </a:r>
          </a:p>
          <a:p>
            <a:pPr lvl="1">
              <a:buFont typeface="Wingdings" panose="05000000000000000000" pitchFamily="2" charset="2"/>
              <a:buChar char="v"/>
            </a:pPr>
            <a:r>
              <a:rPr lang="en-US" sz="1800" dirty="0" smtClean="0">
                <a:solidFill>
                  <a:schemeClr val="tx1"/>
                </a:solidFill>
              </a:rPr>
              <a:t>Strengthen </a:t>
            </a:r>
            <a:r>
              <a:rPr lang="en-US" sz="1800" dirty="0">
                <a:solidFill>
                  <a:schemeClr val="tx1"/>
                </a:solidFill>
              </a:rPr>
              <a:t>the factors favoring the decision of dental personnel to practice in Delaware. </a:t>
            </a:r>
            <a:endParaRPr lang="en-US" sz="1800" dirty="0" smtClean="0">
              <a:solidFill>
                <a:schemeClr val="tx1"/>
              </a:solidFill>
            </a:endParaRPr>
          </a:p>
          <a:p>
            <a:pPr lvl="1">
              <a:buFont typeface="Wingdings" panose="05000000000000000000" pitchFamily="2" charset="2"/>
              <a:buChar char="v"/>
            </a:pPr>
            <a:r>
              <a:rPr lang="en-US" sz="1800" dirty="0" smtClean="0">
                <a:solidFill>
                  <a:schemeClr val="tx1"/>
                </a:solidFill>
              </a:rPr>
              <a:t>Meet </a:t>
            </a:r>
            <a:r>
              <a:rPr lang="en-US" sz="1800" dirty="0">
                <a:solidFill>
                  <a:schemeClr val="tx1"/>
                </a:solidFill>
              </a:rPr>
              <a:t>the overall dental needs of Delaware communities, particularly for those who do not have access to dental care. </a:t>
            </a:r>
            <a:endParaRPr lang="en-US" sz="1800" dirty="0" smtClean="0">
              <a:solidFill>
                <a:schemeClr val="tx1"/>
              </a:solidFill>
            </a:endParaRPr>
          </a:p>
          <a:p>
            <a:pPr lvl="1">
              <a:buFont typeface="Wingdings" panose="05000000000000000000" pitchFamily="2" charset="2"/>
              <a:buChar char="v"/>
            </a:pPr>
            <a:endParaRPr lang="en-US" dirty="0"/>
          </a:p>
        </p:txBody>
      </p:sp>
      <p:sp>
        <p:nvSpPr>
          <p:cNvPr id="4" name="Slide Number Placeholder 3"/>
          <p:cNvSpPr>
            <a:spLocks noGrp="1"/>
          </p:cNvSpPr>
          <p:nvPr>
            <p:ph type="sldNum" sz="quarter" idx="12"/>
          </p:nvPr>
        </p:nvSpPr>
        <p:spPr/>
        <p:txBody>
          <a:bodyPr/>
          <a:lstStyle/>
          <a:p>
            <a:fld id="{C9C541C6-75BC-4360-B680-4A647707B817}" type="slidenum">
              <a:rPr lang="en-US" altLang="en-US" smtClean="0"/>
              <a:pPr/>
              <a:t>3</a:t>
            </a:fld>
            <a:endParaRPr lang="en-US" altLang="en-US"/>
          </a:p>
        </p:txBody>
      </p:sp>
    </p:spTree>
    <p:extLst>
      <p:ext uri="{BB962C8B-B14F-4D97-AF65-F5344CB8AC3E}">
        <p14:creationId xmlns:p14="http://schemas.microsoft.com/office/powerpoint/2010/main" val="3034851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DIDER program overview</a:t>
            </a:r>
            <a:endParaRPr lang="en-US" b="1" dirty="0"/>
          </a:p>
        </p:txBody>
      </p:sp>
      <p:sp>
        <p:nvSpPr>
          <p:cNvPr id="3" name="Text Placeholder 2"/>
          <p:cNvSpPr>
            <a:spLocks noGrp="1"/>
          </p:cNvSpPr>
          <p:nvPr>
            <p:ph type="body" idx="1"/>
          </p:nvPr>
        </p:nvSpPr>
        <p:spPr/>
        <p:txBody>
          <a:bodyPr/>
          <a:lstStyle/>
          <a:p>
            <a:r>
              <a:rPr lang="en-US" u="sng" dirty="0" smtClean="0"/>
              <a:t>Scope</a:t>
            </a:r>
            <a:endParaRPr lang="en-US" u="sng" dirty="0"/>
          </a:p>
        </p:txBody>
      </p:sp>
      <p:sp>
        <p:nvSpPr>
          <p:cNvPr id="4" name="Content Placeholder 3"/>
          <p:cNvSpPr>
            <a:spLocks noGrp="1"/>
          </p:cNvSpPr>
          <p:nvPr>
            <p:ph sz="half" idx="2"/>
          </p:nvPr>
        </p:nvSpPr>
        <p:spPr/>
        <p:txBody>
          <a:bodyPr>
            <a:normAutofit fontScale="92500" lnSpcReduction="10000"/>
          </a:bodyPr>
          <a:lstStyle/>
          <a:p>
            <a:r>
              <a:rPr lang="en-US" dirty="0">
                <a:solidFill>
                  <a:schemeClr val="tx1"/>
                </a:solidFill>
              </a:rPr>
              <a:t>I</a:t>
            </a:r>
            <a:r>
              <a:rPr lang="en-US" dirty="0" smtClean="0">
                <a:solidFill>
                  <a:schemeClr val="tx1"/>
                </a:solidFill>
              </a:rPr>
              <a:t>ncrease </a:t>
            </a:r>
            <a:r>
              <a:rPr lang="en-US" dirty="0">
                <a:solidFill>
                  <a:schemeClr val="tx1"/>
                </a:solidFill>
              </a:rPr>
              <a:t>the number of dentists in Delaware and expand access to low income uninsured </a:t>
            </a:r>
            <a:r>
              <a:rPr lang="en-US" dirty="0" smtClean="0">
                <a:solidFill>
                  <a:schemeClr val="tx1"/>
                </a:solidFill>
              </a:rPr>
              <a:t>patients, provide </a:t>
            </a:r>
            <a:r>
              <a:rPr lang="en-US" dirty="0">
                <a:solidFill>
                  <a:schemeClr val="tx1"/>
                </a:solidFill>
              </a:rPr>
              <a:t>Delaware residents with an opportunity to receive quality education and training at Temple </a:t>
            </a:r>
            <a:r>
              <a:rPr lang="en-US" dirty="0" smtClean="0">
                <a:solidFill>
                  <a:schemeClr val="tx1"/>
                </a:solidFill>
              </a:rPr>
              <a:t>University, </a:t>
            </a:r>
            <a:r>
              <a:rPr lang="en-US" dirty="0">
                <a:solidFill>
                  <a:schemeClr val="tx1"/>
                </a:solidFill>
              </a:rPr>
              <a:t>Kornberg School of </a:t>
            </a:r>
            <a:r>
              <a:rPr lang="en-US" dirty="0" smtClean="0">
                <a:solidFill>
                  <a:schemeClr val="tx1"/>
                </a:solidFill>
              </a:rPr>
              <a:t>Dentistry, and promote </a:t>
            </a:r>
            <a:r>
              <a:rPr lang="en-US" dirty="0">
                <a:solidFill>
                  <a:schemeClr val="tx1"/>
                </a:solidFill>
              </a:rPr>
              <a:t>opportunities for participating dental students to complete externship and residency training programs at facilities in Delaware. </a:t>
            </a:r>
            <a:endParaRPr lang="en-US" b="1" i="1" dirty="0">
              <a:solidFill>
                <a:schemeClr val="tx1"/>
              </a:solidFill>
            </a:endParaRPr>
          </a:p>
        </p:txBody>
      </p:sp>
      <p:sp>
        <p:nvSpPr>
          <p:cNvPr id="5" name="Text Placeholder 4"/>
          <p:cNvSpPr>
            <a:spLocks noGrp="1"/>
          </p:cNvSpPr>
          <p:nvPr>
            <p:ph type="body" sz="quarter" idx="3"/>
          </p:nvPr>
        </p:nvSpPr>
        <p:spPr/>
        <p:txBody>
          <a:bodyPr/>
          <a:lstStyle/>
          <a:p>
            <a:r>
              <a:rPr lang="en-US" u="sng" dirty="0" smtClean="0"/>
              <a:t>Background</a:t>
            </a:r>
            <a:endParaRPr lang="en-US" u="sng" dirty="0"/>
          </a:p>
        </p:txBody>
      </p:sp>
      <p:sp>
        <p:nvSpPr>
          <p:cNvPr id="6" name="Content Placeholder 5"/>
          <p:cNvSpPr>
            <a:spLocks noGrp="1"/>
          </p:cNvSpPr>
          <p:nvPr>
            <p:ph sz="quarter" idx="4"/>
          </p:nvPr>
        </p:nvSpPr>
        <p:spPr/>
        <p:txBody>
          <a:bodyPr>
            <a:normAutofit fontScale="92500" lnSpcReduction="10000"/>
          </a:bodyPr>
          <a:lstStyle/>
          <a:p>
            <a:r>
              <a:rPr lang="en-US" dirty="0" smtClean="0">
                <a:solidFill>
                  <a:schemeClr val="tx1"/>
                </a:solidFill>
              </a:rPr>
              <a:t>Since its creation DIDER has maintained a financial agreement with Temple University, Maurice H. Kornberg School of Dentistry to serve as Delaware’s Dental School.</a:t>
            </a:r>
          </a:p>
          <a:p>
            <a:r>
              <a:rPr lang="en-US" dirty="0" smtClean="0">
                <a:solidFill>
                  <a:schemeClr val="tx1"/>
                </a:solidFill>
              </a:rPr>
              <a:t>In </a:t>
            </a:r>
            <a:r>
              <a:rPr lang="en-US" dirty="0">
                <a:solidFill>
                  <a:schemeClr val="tx1"/>
                </a:solidFill>
              </a:rPr>
              <a:t>2001, the administration of DIDER was placed under Delaware Health Care Commission and the Board of Directors was expanded to  </a:t>
            </a:r>
            <a:r>
              <a:rPr lang="en-US" dirty="0" smtClean="0">
                <a:solidFill>
                  <a:schemeClr val="tx1"/>
                </a:solidFill>
              </a:rPr>
              <a:t>         allow </a:t>
            </a:r>
            <a:r>
              <a:rPr lang="en-US" dirty="0">
                <a:solidFill>
                  <a:schemeClr val="tx1"/>
                </a:solidFill>
              </a:rPr>
              <a:t>functionality in a </a:t>
            </a:r>
            <a:r>
              <a:rPr lang="en-US" dirty="0" smtClean="0">
                <a:solidFill>
                  <a:schemeClr val="tx1"/>
                </a:solidFill>
              </a:rPr>
              <a:t>             broader </a:t>
            </a:r>
            <a:r>
              <a:rPr lang="en-US" dirty="0">
                <a:solidFill>
                  <a:schemeClr val="tx1"/>
                </a:solidFill>
              </a:rPr>
              <a:t>public capacity.</a:t>
            </a:r>
            <a:endParaRPr lang="en-US" dirty="0" smtClean="0">
              <a:solidFill>
                <a:schemeClr val="tx1"/>
              </a:solidFill>
            </a:endParaRPr>
          </a:p>
          <a:p>
            <a:pPr marL="0" indent="0">
              <a:buNone/>
            </a:pPr>
            <a:endParaRPr lang="en-US" dirty="0" smtClean="0"/>
          </a:p>
        </p:txBody>
      </p:sp>
      <p:sp>
        <p:nvSpPr>
          <p:cNvPr id="9" name="Slide Number Placeholder 8"/>
          <p:cNvSpPr>
            <a:spLocks noGrp="1"/>
          </p:cNvSpPr>
          <p:nvPr>
            <p:ph type="sldNum" sz="quarter" idx="12"/>
          </p:nvPr>
        </p:nvSpPr>
        <p:spPr/>
        <p:txBody>
          <a:bodyPr/>
          <a:lstStyle/>
          <a:p>
            <a:fld id="{DD3FF57B-5F25-B54A-A918-FB50C2689073}" type="slidenum">
              <a:rPr lang="en-US" smtClean="0"/>
              <a:pPr/>
              <a:t>4</a:t>
            </a:fld>
            <a:endParaRPr lang="en-US" dirty="0"/>
          </a:p>
        </p:txBody>
      </p:sp>
    </p:spTree>
    <p:extLst>
      <p:ext uri="{BB962C8B-B14F-4D97-AF65-F5344CB8AC3E}">
        <p14:creationId xmlns:p14="http://schemas.microsoft.com/office/powerpoint/2010/main" val="3201684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Temple University:</a:t>
            </a:r>
            <a:br>
              <a:rPr lang="en-US" dirty="0" smtClean="0"/>
            </a:br>
            <a:r>
              <a:rPr lang="en-US" dirty="0" smtClean="0"/>
              <a:t>Maurice H. Kornberg School of Dentistry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chemeClr val="tx1"/>
                </a:solidFill>
              </a:rPr>
              <a:t>Utilizing express toll routes, it is 134 miles from the southernmost regions of Delaware to Kornberg School of Dentistry. This is a 2.5 hours drive time with limited traffic.</a:t>
            </a:r>
          </a:p>
          <a:p>
            <a:endParaRPr lang="en-US" dirty="0" smtClean="0">
              <a:solidFill>
                <a:schemeClr val="tx1"/>
              </a:solidFill>
            </a:endParaRPr>
          </a:p>
          <a:p>
            <a:r>
              <a:rPr lang="en-US" dirty="0" smtClean="0">
                <a:solidFill>
                  <a:schemeClr val="tx1"/>
                </a:solidFill>
              </a:rPr>
              <a:t>The 2018 U.S. Dental School Rankings by </a:t>
            </a:r>
            <a:r>
              <a:rPr lang="en-US" dirty="0" err="1" smtClean="0">
                <a:solidFill>
                  <a:schemeClr val="tx1"/>
                </a:solidFill>
              </a:rPr>
              <a:t>DentRank</a:t>
            </a:r>
            <a:r>
              <a:rPr lang="en-US" dirty="0" smtClean="0">
                <a:solidFill>
                  <a:schemeClr val="tx1"/>
                </a:solidFill>
              </a:rPr>
              <a:t> ranked Temple University 19</a:t>
            </a:r>
            <a:r>
              <a:rPr lang="en-US" baseline="30000" dirty="0" smtClean="0">
                <a:solidFill>
                  <a:schemeClr val="tx1"/>
                </a:solidFill>
              </a:rPr>
              <a:t>th</a:t>
            </a:r>
            <a:r>
              <a:rPr lang="en-US" dirty="0" smtClean="0">
                <a:solidFill>
                  <a:schemeClr val="tx1"/>
                </a:solidFill>
              </a:rPr>
              <a:t> in the nation, with over 3000 applications annually.</a:t>
            </a:r>
          </a:p>
          <a:p>
            <a:endParaRPr lang="en-US" dirty="0" smtClean="0">
              <a:solidFill>
                <a:schemeClr val="tx1"/>
              </a:solidFill>
            </a:endParaRPr>
          </a:p>
          <a:p>
            <a:r>
              <a:rPr lang="en-US" dirty="0" smtClean="0">
                <a:solidFill>
                  <a:schemeClr val="tx1"/>
                </a:solidFill>
              </a:rPr>
              <a:t>Delaware General Assembly allocates $200,000 annually to continue these relationships with Temple.</a:t>
            </a:r>
          </a:p>
          <a:p>
            <a:endParaRPr lang="en-US" dirty="0" smtClean="0">
              <a:solidFill>
                <a:schemeClr val="tx1"/>
              </a:solidFill>
            </a:endParaRPr>
          </a:p>
          <a:p>
            <a:r>
              <a:rPr lang="en-US" dirty="0" smtClean="0">
                <a:solidFill>
                  <a:schemeClr val="tx1"/>
                </a:solidFill>
              </a:rPr>
              <a:t>Currently, 20 DIDER students across four years are enrolled in </a:t>
            </a:r>
            <a:r>
              <a:rPr lang="en-US" dirty="0">
                <a:solidFill>
                  <a:schemeClr val="tx1"/>
                </a:solidFill>
              </a:rPr>
              <a:t>d</a:t>
            </a:r>
            <a:r>
              <a:rPr lang="en-US" dirty="0" smtClean="0">
                <a:solidFill>
                  <a:schemeClr val="tx1"/>
                </a:solidFill>
              </a:rPr>
              <a:t>ental            programs.</a:t>
            </a:r>
          </a:p>
        </p:txBody>
      </p:sp>
      <p:sp>
        <p:nvSpPr>
          <p:cNvPr id="4" name="Slide Number Placeholder 3"/>
          <p:cNvSpPr>
            <a:spLocks noGrp="1"/>
          </p:cNvSpPr>
          <p:nvPr>
            <p:ph type="sldNum" sz="quarter" idx="12"/>
          </p:nvPr>
        </p:nvSpPr>
        <p:spPr/>
        <p:txBody>
          <a:bodyPr/>
          <a:lstStyle/>
          <a:p>
            <a:fld id="{C9C541C6-75BC-4360-B680-4A647707B817}" type="slidenum">
              <a:rPr lang="en-US" altLang="en-US" smtClean="0"/>
              <a:pPr/>
              <a:t>5</a:t>
            </a:fld>
            <a:endParaRPr lang="en-US" altLang="en-US"/>
          </a:p>
        </p:txBody>
      </p:sp>
    </p:spTree>
    <p:extLst>
      <p:ext uri="{BB962C8B-B14F-4D97-AF65-F5344CB8AC3E}">
        <p14:creationId xmlns:p14="http://schemas.microsoft.com/office/powerpoint/2010/main" val="4280693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Dental School</a:t>
            </a:r>
            <a:endParaRPr lang="en-US" dirty="0"/>
          </a:p>
        </p:txBody>
      </p:sp>
      <p:sp>
        <p:nvSpPr>
          <p:cNvPr id="3" name="Content Placeholder 2"/>
          <p:cNvSpPr>
            <a:spLocks noGrp="1"/>
          </p:cNvSpPr>
          <p:nvPr>
            <p:ph idx="1"/>
          </p:nvPr>
        </p:nvSpPr>
        <p:spPr>
          <a:xfrm>
            <a:off x="581191" y="2033081"/>
            <a:ext cx="8193157" cy="4129180"/>
          </a:xfrm>
        </p:spPr>
        <p:txBody>
          <a:bodyPr>
            <a:normAutofit fontScale="77500" lnSpcReduction="20000"/>
          </a:bodyPr>
          <a:lstStyle/>
          <a:p>
            <a:endParaRPr lang="en-US" dirty="0" smtClean="0">
              <a:solidFill>
                <a:schemeClr val="tx1"/>
              </a:solidFill>
            </a:endParaRPr>
          </a:p>
          <a:p>
            <a:r>
              <a:rPr lang="en-US" sz="2100" dirty="0" smtClean="0">
                <a:solidFill>
                  <a:schemeClr val="tx1"/>
                </a:solidFill>
              </a:rPr>
              <a:t>According to the American Student Dental Association, Delaware is one of fourteen (14) States across the nation without a dental school:</a:t>
            </a:r>
          </a:p>
          <a:p>
            <a:endParaRPr lang="en-US" dirty="0" smtClean="0">
              <a:solidFill>
                <a:schemeClr val="tx1"/>
              </a:solidFill>
            </a:endParaRPr>
          </a:p>
          <a:p>
            <a:endParaRPr lang="en-US" dirty="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a:solidFill>
                <a:schemeClr val="tx1"/>
              </a:solidFill>
            </a:endParaRPr>
          </a:p>
          <a:p>
            <a:endParaRPr lang="en-US" dirty="0" smtClean="0">
              <a:solidFill>
                <a:schemeClr val="tx1"/>
              </a:solidFill>
            </a:endParaRPr>
          </a:p>
          <a:p>
            <a:pPr marL="0" indent="0">
              <a:buNone/>
            </a:pPr>
            <a:endParaRPr lang="en-US" dirty="0" smtClean="0">
              <a:solidFill>
                <a:schemeClr val="tx1"/>
              </a:solidFill>
            </a:endParaRPr>
          </a:p>
          <a:p>
            <a:r>
              <a:rPr lang="en-US" sz="1900" dirty="0" smtClean="0">
                <a:solidFill>
                  <a:schemeClr val="tx1"/>
                </a:solidFill>
              </a:rPr>
              <a:t>From Maryland to Maine, three (3) States in the Northeast do not have a State-based                    dental school; Delaware, New Hampshire, and Rhode Island.</a:t>
            </a:r>
          </a:p>
          <a:p>
            <a:r>
              <a:rPr lang="en-US" sz="1900" b="1" dirty="0" smtClean="0">
                <a:solidFill>
                  <a:schemeClr val="tx1"/>
                </a:solidFill>
              </a:rPr>
              <a:t>All states listed have an agreement with an outside dental school. </a:t>
            </a:r>
          </a:p>
          <a:p>
            <a:r>
              <a:rPr lang="en-US" sz="1900" b="1" dirty="0" smtClean="0">
                <a:solidFill>
                  <a:schemeClr val="tx1"/>
                </a:solidFill>
              </a:rPr>
              <a:t>Delaware has the least number of “reserved” seats.</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C9C541C6-75BC-4360-B680-4A647707B817}" type="slidenum">
              <a:rPr lang="en-US" altLang="en-US" smtClean="0"/>
              <a:pPr/>
              <a:t>6</a:t>
            </a:fld>
            <a:endParaRPr lang="en-US" altLang="en-US"/>
          </a:p>
        </p:txBody>
      </p:sp>
      <p:sp>
        <p:nvSpPr>
          <p:cNvPr id="5" name="TextBox 4"/>
          <p:cNvSpPr txBox="1"/>
          <p:nvPr/>
        </p:nvSpPr>
        <p:spPr>
          <a:xfrm>
            <a:off x="447261" y="6162261"/>
            <a:ext cx="7941365" cy="246221"/>
          </a:xfrm>
          <a:prstGeom prst="rect">
            <a:avLst/>
          </a:prstGeom>
          <a:noFill/>
        </p:spPr>
        <p:txBody>
          <a:bodyPr wrap="square" rtlCol="0">
            <a:spAutoFit/>
          </a:bodyPr>
          <a:lstStyle/>
          <a:p>
            <a:r>
              <a:rPr lang="en-US" sz="1000" dirty="0">
                <a:hlinkClick r:id="rId4"/>
              </a:rPr>
              <a:t>https://</a:t>
            </a:r>
            <a:r>
              <a:rPr lang="en-US" sz="1000" dirty="0" smtClean="0">
                <a:hlinkClick r:id="rId4"/>
              </a:rPr>
              <a:t>www.asdanet.org/index/get-into-dental-school/before-you-apply/u-s-dental-schools</a:t>
            </a:r>
            <a:r>
              <a:rPr lang="en-US" sz="1000" dirty="0" smtClean="0"/>
              <a:t> </a:t>
            </a:r>
            <a:endParaRPr lang="en-US" sz="1000" dirty="0"/>
          </a:p>
        </p:txBody>
      </p:sp>
      <p:graphicFrame>
        <p:nvGraphicFramePr>
          <p:cNvPr id="10" name="Object 9"/>
          <p:cNvGraphicFramePr>
            <a:graphicFrameLocks noChangeAspect="1"/>
          </p:cNvGraphicFramePr>
          <p:nvPr>
            <p:extLst>
              <p:ext uri="{D42A27DB-BD31-4B8C-83A1-F6EECF244321}">
                <p14:modId xmlns:p14="http://schemas.microsoft.com/office/powerpoint/2010/main" val="4287463604"/>
              </p:ext>
            </p:extLst>
          </p:nvPr>
        </p:nvGraphicFramePr>
        <p:xfrm>
          <a:off x="1658534" y="2831888"/>
          <a:ext cx="5835067" cy="1743490"/>
        </p:xfrm>
        <a:graphic>
          <a:graphicData uri="http://schemas.openxmlformats.org/presentationml/2006/ole">
            <mc:AlternateContent xmlns:mc="http://schemas.openxmlformats.org/markup-compatibility/2006">
              <mc:Choice xmlns:v="urn:schemas-microsoft-com:vml" Requires="v">
                <p:oleObj spid="_x0000_s1046" name="Worksheet" r:id="rId5" imgW="3952855" imgH="1180980" progId="Excel.Sheet.12">
                  <p:embed/>
                </p:oleObj>
              </mc:Choice>
              <mc:Fallback>
                <p:oleObj name="Worksheet" r:id="rId5" imgW="3952855" imgH="1180980" progId="Excel.Sheet.12">
                  <p:embed/>
                  <p:pic>
                    <p:nvPicPr>
                      <p:cNvPr id="0" name=""/>
                      <p:cNvPicPr/>
                      <p:nvPr/>
                    </p:nvPicPr>
                    <p:blipFill>
                      <a:blip r:embed="rId6"/>
                      <a:stretch>
                        <a:fillRect/>
                      </a:stretch>
                    </p:blipFill>
                    <p:spPr>
                      <a:xfrm>
                        <a:off x="1658534" y="2831888"/>
                        <a:ext cx="5835067" cy="1743490"/>
                      </a:xfrm>
                      <a:prstGeom prst="rect">
                        <a:avLst/>
                      </a:prstGeom>
                    </p:spPr>
                  </p:pic>
                </p:oleObj>
              </mc:Fallback>
            </mc:AlternateContent>
          </a:graphicData>
        </a:graphic>
      </p:graphicFrame>
    </p:spTree>
    <p:extLst>
      <p:ext uri="{BB962C8B-B14F-4D97-AF65-F5344CB8AC3E}">
        <p14:creationId xmlns:p14="http://schemas.microsoft.com/office/powerpoint/2010/main" val="2549515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619378"/>
            <a:ext cx="7989752" cy="1083329"/>
          </a:xfrm>
        </p:spPr>
        <p:txBody>
          <a:bodyPr/>
          <a:lstStyle/>
          <a:p>
            <a:r>
              <a:rPr lang="en-US" dirty="0" smtClean="0"/>
              <a:t>America’s Health Rankings - Delaware</a:t>
            </a:r>
            <a:endParaRPr lang="en-US" dirty="0"/>
          </a:p>
        </p:txBody>
      </p:sp>
      <p:sp>
        <p:nvSpPr>
          <p:cNvPr id="3" name="Content Placeholder 2"/>
          <p:cNvSpPr>
            <a:spLocks noGrp="1"/>
          </p:cNvSpPr>
          <p:nvPr>
            <p:ph idx="1"/>
          </p:nvPr>
        </p:nvSpPr>
        <p:spPr>
          <a:xfrm>
            <a:off x="581192" y="1799617"/>
            <a:ext cx="7989752" cy="3806253"/>
          </a:xfrm>
        </p:spPr>
        <p:txBody>
          <a:bodyPr>
            <a:normAutofit/>
          </a:bodyPr>
          <a:lstStyle/>
          <a:p>
            <a:r>
              <a:rPr lang="en-US" sz="2800" dirty="0" smtClean="0">
                <a:solidFill>
                  <a:schemeClr val="tx1"/>
                </a:solidFill>
              </a:rPr>
              <a:t>The 2017 Annual Report from America’s Health Rankings, United Health Foundation, noted that Delaware is ranked 47</a:t>
            </a:r>
            <a:r>
              <a:rPr lang="en-US" sz="2800" baseline="30000" dirty="0" smtClean="0">
                <a:solidFill>
                  <a:schemeClr val="tx1"/>
                </a:solidFill>
              </a:rPr>
              <a:t>th</a:t>
            </a:r>
            <a:r>
              <a:rPr lang="en-US" sz="2800" dirty="0" smtClean="0">
                <a:solidFill>
                  <a:schemeClr val="tx1"/>
                </a:solidFill>
              </a:rPr>
              <a:t> (44.3 value) in the nation by Dentists.</a:t>
            </a:r>
          </a:p>
          <a:p>
            <a:r>
              <a:rPr lang="en-US" sz="2800" dirty="0" smtClean="0">
                <a:solidFill>
                  <a:schemeClr val="tx1"/>
                </a:solidFill>
              </a:rPr>
              <a:t>Delaware has 60.8 Dentists per 100,000 population.</a:t>
            </a:r>
          </a:p>
          <a:p>
            <a:r>
              <a:rPr lang="en-US" sz="2800" dirty="0" smtClean="0">
                <a:solidFill>
                  <a:schemeClr val="tx1"/>
                </a:solidFill>
              </a:rPr>
              <a:t>Delaware is one of very few states that do not offer an adult Medicaid program.</a:t>
            </a:r>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C9C541C6-75BC-4360-B680-4A647707B817}" type="slidenum">
              <a:rPr lang="en-US" altLang="en-US" smtClean="0"/>
              <a:pPr/>
              <a:t>7</a:t>
            </a:fld>
            <a:endParaRPr lang="en-US" altLang="en-US"/>
          </a:p>
        </p:txBody>
      </p:sp>
      <p:sp>
        <p:nvSpPr>
          <p:cNvPr id="5" name="TextBox 4"/>
          <p:cNvSpPr txBox="1"/>
          <p:nvPr/>
        </p:nvSpPr>
        <p:spPr>
          <a:xfrm>
            <a:off x="755374" y="5956136"/>
            <a:ext cx="7045102" cy="230832"/>
          </a:xfrm>
          <a:prstGeom prst="rect">
            <a:avLst/>
          </a:prstGeom>
          <a:noFill/>
        </p:spPr>
        <p:txBody>
          <a:bodyPr wrap="square" rtlCol="0">
            <a:spAutoFit/>
          </a:bodyPr>
          <a:lstStyle/>
          <a:p>
            <a:r>
              <a:rPr lang="en-US" sz="900" dirty="0">
                <a:hlinkClick r:id="rId3"/>
              </a:rPr>
              <a:t>https://</a:t>
            </a:r>
            <a:r>
              <a:rPr lang="en-US" sz="900" dirty="0" smtClean="0">
                <a:hlinkClick r:id="rId3"/>
              </a:rPr>
              <a:t>www.americashealthrankings.org/explore/annual/state/DE</a:t>
            </a:r>
            <a:r>
              <a:rPr lang="en-US" sz="900" dirty="0" smtClean="0"/>
              <a:t> </a:t>
            </a:r>
            <a:endParaRPr lang="en-US" sz="900" dirty="0"/>
          </a:p>
        </p:txBody>
      </p:sp>
    </p:spTree>
    <p:extLst>
      <p:ext uri="{BB962C8B-B14F-4D97-AF65-F5344CB8AC3E}">
        <p14:creationId xmlns:p14="http://schemas.microsoft.com/office/powerpoint/2010/main" val="777501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DIDER Operations</a:t>
            </a:r>
            <a:endParaRPr lang="en-US" dirty="0"/>
          </a:p>
        </p:txBody>
      </p:sp>
      <p:sp>
        <p:nvSpPr>
          <p:cNvPr id="3" name="Content Placeholder 2"/>
          <p:cNvSpPr>
            <a:spLocks noGrp="1"/>
          </p:cNvSpPr>
          <p:nvPr>
            <p:ph idx="1"/>
          </p:nvPr>
        </p:nvSpPr>
        <p:spPr>
          <a:xfrm>
            <a:off x="581192" y="1974715"/>
            <a:ext cx="7989752" cy="4202349"/>
          </a:xfrm>
        </p:spPr>
        <p:txBody>
          <a:bodyPr>
            <a:normAutofit/>
          </a:bodyPr>
          <a:lstStyle/>
          <a:p>
            <a:r>
              <a:rPr lang="en-US" dirty="0" smtClean="0">
                <a:solidFill>
                  <a:schemeClr val="tx1"/>
                </a:solidFill>
              </a:rPr>
              <a:t>Each </a:t>
            </a:r>
            <a:r>
              <a:rPr lang="en-US" dirty="0">
                <a:solidFill>
                  <a:schemeClr val="tx1"/>
                </a:solidFill>
              </a:rPr>
              <a:t>year, five (5) admission slots are reserved for </a:t>
            </a:r>
            <a:r>
              <a:rPr lang="en-US" dirty="0" smtClean="0">
                <a:solidFill>
                  <a:schemeClr val="tx1"/>
                </a:solidFill>
              </a:rPr>
              <a:t>newly matriculated students from </a:t>
            </a:r>
            <a:r>
              <a:rPr lang="en-US" dirty="0">
                <a:solidFill>
                  <a:schemeClr val="tx1"/>
                </a:solidFill>
              </a:rPr>
              <a:t>Delaware, which </a:t>
            </a:r>
            <a:r>
              <a:rPr lang="en-US" dirty="0" smtClean="0">
                <a:solidFill>
                  <a:schemeClr val="tx1"/>
                </a:solidFill>
              </a:rPr>
              <a:t>increases their </a:t>
            </a:r>
            <a:r>
              <a:rPr lang="en-US" dirty="0">
                <a:solidFill>
                  <a:schemeClr val="tx1"/>
                </a:solidFill>
              </a:rPr>
              <a:t>odds of </a:t>
            </a:r>
            <a:r>
              <a:rPr lang="en-US" dirty="0" smtClean="0">
                <a:solidFill>
                  <a:schemeClr val="tx1"/>
                </a:solidFill>
              </a:rPr>
              <a:t>acceptance. Eligibility requirements are determined by Temple admissions office.  We previously had 6 spots</a:t>
            </a:r>
          </a:p>
          <a:p>
            <a:r>
              <a:rPr lang="en-US" dirty="0" smtClean="0">
                <a:solidFill>
                  <a:schemeClr val="tx1"/>
                </a:solidFill>
              </a:rPr>
              <a:t>There is no requirement for DIDER students to return to Delaware during residency or to practice.</a:t>
            </a:r>
          </a:p>
          <a:p>
            <a:r>
              <a:rPr lang="en-US" dirty="0" smtClean="0">
                <a:solidFill>
                  <a:schemeClr val="tx1"/>
                </a:solidFill>
              </a:rPr>
              <a:t>At one time Delaware was the </a:t>
            </a:r>
            <a:r>
              <a:rPr lang="en-US" dirty="0">
                <a:solidFill>
                  <a:schemeClr val="tx1"/>
                </a:solidFill>
              </a:rPr>
              <a:t>only state that </a:t>
            </a:r>
            <a:r>
              <a:rPr lang="en-US" dirty="0" smtClean="0">
                <a:solidFill>
                  <a:schemeClr val="tx1"/>
                </a:solidFill>
              </a:rPr>
              <a:t>required </a:t>
            </a:r>
            <a:r>
              <a:rPr lang="en-US" dirty="0">
                <a:solidFill>
                  <a:schemeClr val="tx1"/>
                </a:solidFill>
              </a:rPr>
              <a:t>one year of general practice residency training in a hospital as a condition of </a:t>
            </a:r>
            <a:r>
              <a:rPr lang="en-US" dirty="0" smtClean="0">
                <a:solidFill>
                  <a:schemeClr val="tx1"/>
                </a:solidFill>
              </a:rPr>
              <a:t>licensure,  however in recent years other states have begun to follow suit or are considering such.  </a:t>
            </a:r>
          </a:p>
          <a:p>
            <a:r>
              <a:rPr lang="en-US" dirty="0" smtClean="0">
                <a:solidFill>
                  <a:schemeClr val="tx1"/>
                </a:solidFill>
              </a:rPr>
              <a:t>While DIDER provides non-federal match for dental practitioners         participating in the State Loan Repayment Program, recent restructuring           of the program has rendered it ineffective with few if any applicants in         recent years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C9C541C6-75BC-4360-B680-4A647707B817}" type="slidenum">
              <a:rPr lang="en-US" altLang="en-US" smtClean="0"/>
              <a:pPr/>
              <a:t>8</a:t>
            </a:fld>
            <a:endParaRPr lang="en-US" altLang="en-US"/>
          </a:p>
        </p:txBody>
      </p:sp>
    </p:spTree>
    <p:extLst>
      <p:ext uri="{BB962C8B-B14F-4D97-AF65-F5344CB8AC3E}">
        <p14:creationId xmlns:p14="http://schemas.microsoft.com/office/powerpoint/2010/main" val="2436802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current state of </a:t>
            </a:r>
            <a:r>
              <a:rPr lang="en-US" dirty="0" err="1" smtClean="0"/>
              <a:t>dider</a:t>
            </a:r>
            <a:r>
              <a:rPr lang="en-US" dirty="0" smtClean="0"/>
              <a:t>? (1/18)</a:t>
            </a:r>
            <a:endParaRPr lang="en-US" dirty="0"/>
          </a:p>
        </p:txBody>
      </p:sp>
      <p:sp>
        <p:nvSpPr>
          <p:cNvPr id="3" name="Content Placeholder 2"/>
          <p:cNvSpPr>
            <a:spLocks noGrp="1"/>
          </p:cNvSpPr>
          <p:nvPr>
            <p:ph idx="1"/>
          </p:nvPr>
        </p:nvSpPr>
        <p:spPr/>
        <p:txBody>
          <a:bodyPr/>
          <a:lstStyle/>
          <a:p>
            <a:pPr marL="0" indent="0">
              <a:buNone/>
            </a:pPr>
            <a:endParaRPr lang="en-US" dirty="0">
              <a:solidFill>
                <a:schemeClr val="tx1"/>
              </a:solidFill>
            </a:endParaRPr>
          </a:p>
          <a:p>
            <a:r>
              <a:rPr lang="en-US" sz="2400" dirty="0">
                <a:solidFill>
                  <a:schemeClr val="tx1"/>
                </a:solidFill>
              </a:rPr>
              <a:t>Not as actively engaged as ideal </a:t>
            </a:r>
          </a:p>
          <a:p>
            <a:r>
              <a:rPr lang="en-US" sz="2400" dirty="0">
                <a:solidFill>
                  <a:schemeClr val="tx1"/>
                </a:solidFill>
              </a:rPr>
              <a:t>Loss of programs </a:t>
            </a:r>
          </a:p>
          <a:p>
            <a:pPr lvl="1">
              <a:buFont typeface="Wingdings" panose="05000000000000000000" pitchFamily="2" charset="2"/>
              <a:buChar char="v"/>
            </a:pPr>
            <a:r>
              <a:rPr lang="en-US" sz="2200" dirty="0">
                <a:solidFill>
                  <a:schemeClr val="tx1"/>
                </a:solidFill>
              </a:rPr>
              <a:t>Loan repayment / Tuition reimbursement / Dinner with TU students</a:t>
            </a:r>
          </a:p>
          <a:p>
            <a:r>
              <a:rPr lang="en-US" sz="2400" dirty="0">
                <a:solidFill>
                  <a:schemeClr val="tx1"/>
                </a:solidFill>
              </a:rPr>
              <a:t>Reactive vs. Proactive</a:t>
            </a:r>
          </a:p>
          <a:p>
            <a:r>
              <a:rPr lang="en-US" sz="2400" dirty="0">
                <a:solidFill>
                  <a:schemeClr val="tx1"/>
                </a:solidFill>
              </a:rPr>
              <a:t>Under represented with state decision makers </a:t>
            </a:r>
          </a:p>
          <a:p>
            <a:endParaRPr lang="en-US" dirty="0"/>
          </a:p>
        </p:txBody>
      </p:sp>
      <p:sp>
        <p:nvSpPr>
          <p:cNvPr id="4" name="Slide Number Placeholder 3"/>
          <p:cNvSpPr>
            <a:spLocks noGrp="1"/>
          </p:cNvSpPr>
          <p:nvPr>
            <p:ph type="sldNum" sz="quarter" idx="12"/>
          </p:nvPr>
        </p:nvSpPr>
        <p:spPr/>
        <p:txBody>
          <a:bodyPr/>
          <a:lstStyle/>
          <a:p>
            <a:fld id="{C9C541C6-75BC-4360-B680-4A647707B817}" type="slidenum">
              <a:rPr lang="en-US" altLang="en-US" smtClean="0"/>
              <a:pPr/>
              <a:t>9</a:t>
            </a:fld>
            <a:endParaRPr lang="en-US" altLang="en-US"/>
          </a:p>
        </p:txBody>
      </p:sp>
    </p:spTree>
    <p:extLst>
      <p:ext uri="{BB962C8B-B14F-4D97-AF65-F5344CB8AC3E}">
        <p14:creationId xmlns:p14="http://schemas.microsoft.com/office/powerpoint/2010/main" val="1279039805"/>
      </p:ext>
    </p:extLst>
  </p:cSld>
  <p:clrMapOvr>
    <a:masterClrMapping/>
  </p:clrMapOvr>
</p:sld>
</file>

<file path=ppt/theme/theme1.xml><?xml version="1.0" encoding="utf-8"?>
<a:theme xmlns:a="http://schemas.openxmlformats.org/drawingml/2006/main" name="2_Steve_000">
  <a:themeElements>
    <a:clrScheme name="HBR Article Decks 4/26/2016">
      <a:dk1>
        <a:sysClr val="windowText" lastClr="000000"/>
      </a:dk1>
      <a:lt1>
        <a:sysClr val="window" lastClr="FFFFFF"/>
      </a:lt1>
      <a:dk2>
        <a:srgbClr val="666666"/>
      </a:dk2>
      <a:lt2>
        <a:srgbClr val="999683"/>
      </a:lt2>
      <a:accent1>
        <a:srgbClr val="CC0000"/>
      </a:accent1>
      <a:accent2>
        <a:srgbClr val="FD9600"/>
      </a:accent2>
      <a:accent3>
        <a:srgbClr val="00669B"/>
      </a:accent3>
      <a:accent4>
        <a:srgbClr val="009933"/>
      </a:accent4>
      <a:accent5>
        <a:srgbClr val="00C8FF"/>
      </a:accent5>
      <a:accent6>
        <a:srgbClr val="731E46"/>
      </a:accent6>
      <a:hlink>
        <a:srgbClr val="00669B"/>
      </a:hlink>
      <a:folHlink>
        <a:srgbClr val="74962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outerShdw dist="38100" dir="5400000" algn="t" rotWithShape="0">
            <a:schemeClr val="bg2">
              <a:alpha val="20000"/>
            </a:schemeClr>
          </a:outerShdw>
        </a:effectLst>
      </a:spPr>
      <a:bodyPr rtlCol="0" anchor="ctr"/>
      <a:lstStyle>
        <a:defPPr algn="ctr">
          <a:lnSpc>
            <a:spcPct val="95000"/>
          </a:lnSpc>
          <a:defRPr b="1" dirty="0" smtClean="0">
            <a:solidFill>
              <a:schemeClr val="tx2"/>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Kara DHSS">
  <a:themeElements>
    <a:clrScheme name="Custom 2">
      <a:dk1>
        <a:sysClr val="windowText" lastClr="000000"/>
      </a:dk1>
      <a:lt1>
        <a:sysClr val="window" lastClr="FFFFFF"/>
      </a:lt1>
      <a:dk2>
        <a:srgbClr val="3D3D3D"/>
      </a:dk2>
      <a:lt2>
        <a:srgbClr val="EBEBEB"/>
      </a:lt2>
      <a:accent1>
        <a:srgbClr val="6F1F2E"/>
      </a:accent1>
      <a:accent2>
        <a:srgbClr val="48141E"/>
      </a:accent2>
      <a:accent3>
        <a:srgbClr val="66B1CE"/>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Kara DHSS" id="{F02942D3-ED83-4A43-9686-560F33F8BC63}" vid="{613DBA36-AC9A-4581-8C69-A590BFE5BADB}"/>
    </a:ext>
  </a:extLst>
</a:theme>
</file>

<file path=ppt/theme/theme3.xml><?xml version="1.0" encoding="utf-8"?>
<a:theme xmlns:a="http://schemas.openxmlformats.org/drawingml/2006/main" name="Office Theme">
  <a:themeElements>
    <a:clrScheme name="Custom 1">
      <a:dk1>
        <a:sysClr val="windowText" lastClr="000000"/>
      </a:dk1>
      <a:lt1>
        <a:sysClr val="window" lastClr="FFFFFF"/>
      </a:lt1>
      <a:dk2>
        <a:srgbClr val="666666"/>
      </a:dk2>
      <a:lt2>
        <a:srgbClr val="999683"/>
      </a:lt2>
      <a:accent1>
        <a:srgbClr val="CC0000"/>
      </a:accent1>
      <a:accent2>
        <a:srgbClr val="006699"/>
      </a:accent2>
      <a:accent3>
        <a:srgbClr val="FFFF00"/>
      </a:accent3>
      <a:accent4>
        <a:srgbClr val="00C8FF"/>
      </a:accent4>
      <a:accent5>
        <a:srgbClr val="FF9600"/>
      </a:accent5>
      <a:accent6>
        <a:srgbClr val="009933"/>
      </a:accent6>
      <a:hlink>
        <a:srgbClr val="3C3D3E"/>
      </a:hlink>
      <a:folHlink>
        <a:srgbClr val="999683"/>
      </a:folHlink>
    </a:clrScheme>
    <a:fontScheme name="Modern Swiss">
      <a:majorFont>
        <a:latin typeface="Arial"/>
        <a:ea typeface=""/>
        <a:cs typeface=""/>
      </a:majorFont>
      <a:minorFont>
        <a:latin typeface="Microsoft New Tai L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Modern Swiss">
      <a:dk1>
        <a:sysClr val="windowText" lastClr="000000"/>
      </a:dk1>
      <a:lt1>
        <a:sysClr val="window" lastClr="FFFFFF"/>
      </a:lt1>
      <a:dk2>
        <a:srgbClr val="3C3D3E"/>
      </a:dk2>
      <a:lt2>
        <a:srgbClr val="999683"/>
      </a:lt2>
      <a:accent1>
        <a:srgbClr val="E34A06"/>
      </a:accent1>
      <a:accent2>
        <a:srgbClr val="31CCE8"/>
      </a:accent2>
      <a:accent3>
        <a:srgbClr val="C1C139"/>
      </a:accent3>
      <a:accent4>
        <a:srgbClr val="118E97"/>
      </a:accent4>
      <a:accent5>
        <a:srgbClr val="F9BD03"/>
      </a:accent5>
      <a:accent6>
        <a:srgbClr val="407026"/>
      </a:accent6>
      <a:hlink>
        <a:srgbClr val="3C3D3E"/>
      </a:hlink>
      <a:folHlink>
        <a:srgbClr val="999683"/>
      </a:folHlink>
    </a:clrScheme>
    <a:fontScheme name="Modern Swiss">
      <a:majorFont>
        <a:latin typeface="Arial"/>
        <a:ea typeface=""/>
        <a:cs typeface=""/>
      </a:majorFont>
      <a:minorFont>
        <a:latin typeface="Microsoft New Tai L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19656</TotalTime>
  <Words>1456</Words>
  <Application>Microsoft Office PowerPoint</Application>
  <PresentationFormat>On-screen Show (4:3)</PresentationFormat>
  <Paragraphs>153</Paragraphs>
  <Slides>13</Slides>
  <Notes>13</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23" baseType="lpstr">
      <vt:lpstr>Arial</vt:lpstr>
      <vt:lpstr>Arial Black</vt:lpstr>
      <vt:lpstr>Courier New</vt:lpstr>
      <vt:lpstr>Gill Sans MT</vt:lpstr>
      <vt:lpstr>Microsoft New Tai Lue</vt:lpstr>
      <vt:lpstr>Wingdings</vt:lpstr>
      <vt:lpstr>Wingdings 2</vt:lpstr>
      <vt:lpstr>2_Steve_000</vt:lpstr>
      <vt:lpstr>Kara DHSS</vt:lpstr>
      <vt:lpstr>Worksheet</vt:lpstr>
      <vt:lpstr>DEPARTMENT OF HEALTH AND SOCIAL SERVICES (DHSS)</vt:lpstr>
      <vt:lpstr>AGENDA</vt:lpstr>
      <vt:lpstr>Program Purpose</vt:lpstr>
      <vt:lpstr>DIDER program overview</vt:lpstr>
      <vt:lpstr>Temple University: Maurice H. Kornberg School of Dentistry</vt:lpstr>
      <vt:lpstr>Dental School</vt:lpstr>
      <vt:lpstr>America’s Health Rankings - Delaware</vt:lpstr>
      <vt:lpstr>DIDER Operations</vt:lpstr>
      <vt:lpstr>What is the current state of dider? (1/18)</vt:lpstr>
      <vt:lpstr>What is the desired state of dider?</vt:lpstr>
      <vt:lpstr>What needs to happen to close gap?</vt:lpstr>
      <vt:lpstr>Learn more about DIDER</vt:lpstr>
      <vt:lpstr>THANK YOU</vt:lpstr>
    </vt:vector>
  </TitlesOfParts>
  <Company>Grizli777</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dc:creator>
  <cp:lastModifiedBy>karuna.aysola</cp:lastModifiedBy>
  <cp:revision>1333</cp:revision>
  <cp:lastPrinted>2018-10-25T20:20:55Z</cp:lastPrinted>
  <dcterms:created xsi:type="dcterms:W3CDTF">2016-04-11T17:51:25Z</dcterms:created>
  <dcterms:modified xsi:type="dcterms:W3CDTF">2018-10-31T20:38:33Z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1166664</vt:lpwstr>
  </property>
  <property fmtid="{D5CDD505-2E9C-101B-9397-08002B2CF9AE}" pid="3" name="NXPowerLiteSettings">
    <vt:lpwstr>F980073804F000</vt:lpwstr>
  </property>
  <property fmtid="{D5CDD505-2E9C-101B-9397-08002B2CF9AE}" pid="4" name="NXPowerLiteVersion">
    <vt:lpwstr>D5.0.2</vt:lpwstr>
  </property>
</Properties>
</file>